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1"/>
  </p:notesMasterIdLst>
  <p:sldIdLst>
    <p:sldId id="256" r:id="rId2"/>
    <p:sldId id="290" r:id="rId3"/>
    <p:sldId id="298" r:id="rId4"/>
    <p:sldId id="299" r:id="rId5"/>
    <p:sldId id="295" r:id="rId6"/>
    <p:sldId id="297" r:id="rId7"/>
    <p:sldId id="301" r:id="rId8"/>
    <p:sldId id="296" r:id="rId9"/>
    <p:sldId id="280" r:id="rId10"/>
  </p:sldIdLst>
  <p:sldSz cx="9144000" cy="5143500" type="screen16x9"/>
  <p:notesSz cx="6858000" cy="9144000"/>
  <p:embeddedFontLst>
    <p:embeddedFont>
      <p:font typeface="Helvetica Neue" panose="020B0604020202020204" charset="0"/>
      <p:regular r:id="rId12"/>
      <p:bold r:id="rId13"/>
      <p:italic r:id="rId14"/>
      <p:boldItalic r:id="rId15"/>
    </p:embeddedFont>
    <p:embeddedFont>
      <p:font typeface="Muli" panose="020B0604020202020204" charset="0"/>
      <p:regular r:id="rId16"/>
      <p:bold r:id="rId17"/>
      <p:italic r:id="rId18"/>
      <p:boldItalic r:id="rId19"/>
    </p:embeddedFont>
    <p:embeddedFont>
      <p:font typeface="Nixie One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FA4945-CD61-4C78-924C-A8AE208F5BAF}">
  <a:tblStyle styleId="{A7FA4945-CD61-4C78-924C-A8AE208F5B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>
      <p:cViewPr varScale="1">
        <p:scale>
          <a:sx n="85" d="100"/>
          <a:sy n="85" d="100"/>
        </p:scale>
        <p:origin x="7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100610-404E-414B-8C15-0B1946645787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B4A7CE75-B742-4300-9E55-B59B74131450}">
      <dgm:prSet phldrT="[Text]"/>
      <dgm:spPr/>
      <dgm:t>
        <a:bodyPr/>
        <a:lstStyle/>
        <a:p>
          <a:r>
            <a:rPr lang="en-US" dirty="0"/>
            <a:t>Septic Shock</a:t>
          </a:r>
          <a:endParaRPr lang="en-IN" dirty="0"/>
        </a:p>
      </dgm:t>
    </dgm:pt>
    <dgm:pt modelId="{29A909A2-9DCF-4FEF-B601-539D3A2AD933}" type="parTrans" cxnId="{3FC3258B-1AB6-48F2-B6D3-E371EF887D78}">
      <dgm:prSet/>
      <dgm:spPr/>
      <dgm:t>
        <a:bodyPr/>
        <a:lstStyle/>
        <a:p>
          <a:endParaRPr lang="en-IN"/>
        </a:p>
      </dgm:t>
    </dgm:pt>
    <dgm:pt modelId="{18FB99E1-59AC-4DEB-B43E-5C6FFE6DBAD9}" type="sibTrans" cxnId="{3FC3258B-1AB6-48F2-B6D3-E371EF887D78}">
      <dgm:prSet/>
      <dgm:spPr/>
      <dgm:t>
        <a:bodyPr/>
        <a:lstStyle/>
        <a:p>
          <a:endParaRPr lang="en-IN"/>
        </a:p>
      </dgm:t>
    </dgm:pt>
    <dgm:pt modelId="{88ACE86E-3600-48FB-BF78-864FAFE1EDAC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dirty="0"/>
            <a:t>Body temperature </a:t>
          </a:r>
          <a:endParaRPr lang="en-IN" dirty="0"/>
        </a:p>
      </dgm:t>
    </dgm:pt>
    <dgm:pt modelId="{3B9D35BE-D29C-4C76-BDBD-E0EDA3192054}" type="parTrans" cxnId="{5D74F162-6EF2-44A8-86D9-B9BD8ED6ADC5}">
      <dgm:prSet/>
      <dgm:spPr/>
      <dgm:t>
        <a:bodyPr/>
        <a:lstStyle/>
        <a:p>
          <a:endParaRPr lang="en-IN"/>
        </a:p>
      </dgm:t>
    </dgm:pt>
    <dgm:pt modelId="{A555113E-1373-4802-9D8D-05E7D5D2FAB1}" type="sibTrans" cxnId="{5D74F162-6EF2-44A8-86D9-B9BD8ED6ADC5}">
      <dgm:prSet/>
      <dgm:spPr/>
      <dgm:t>
        <a:bodyPr/>
        <a:lstStyle/>
        <a:p>
          <a:endParaRPr lang="en-IN"/>
        </a:p>
      </dgm:t>
    </dgm:pt>
    <dgm:pt modelId="{5EE40BB4-A6DE-4FC2-BCAB-77936708F116}">
      <dgm:prSet phldrT="[Text]"/>
      <dgm:spPr/>
      <dgm:t>
        <a:bodyPr/>
        <a:lstStyle/>
        <a:p>
          <a:r>
            <a:rPr lang="en-US" dirty="0"/>
            <a:t>Pulse</a:t>
          </a:r>
          <a:endParaRPr lang="en-IN" dirty="0"/>
        </a:p>
      </dgm:t>
    </dgm:pt>
    <dgm:pt modelId="{6FE02CA3-CF73-4DC6-ABA4-B3E023DCC68F}" type="parTrans" cxnId="{CB7F858C-FFBA-4E1B-9DCD-8F6A1522686D}">
      <dgm:prSet/>
      <dgm:spPr/>
      <dgm:t>
        <a:bodyPr/>
        <a:lstStyle/>
        <a:p>
          <a:endParaRPr lang="en-IN"/>
        </a:p>
      </dgm:t>
    </dgm:pt>
    <dgm:pt modelId="{87C39FDB-4F72-449D-B047-FF649120EDA8}" type="sibTrans" cxnId="{CB7F858C-FFBA-4E1B-9DCD-8F6A1522686D}">
      <dgm:prSet/>
      <dgm:spPr/>
      <dgm:t>
        <a:bodyPr/>
        <a:lstStyle/>
        <a:p>
          <a:endParaRPr lang="en-IN"/>
        </a:p>
      </dgm:t>
    </dgm:pt>
    <dgm:pt modelId="{C3AAF5AE-22E6-4A70-A318-6636E074A2A9}">
      <dgm:prSet phldrT="[Text]"/>
      <dgm:spPr/>
      <dgm:t>
        <a:bodyPr/>
        <a:lstStyle/>
        <a:p>
          <a:r>
            <a:rPr lang="en-US" dirty="0"/>
            <a:t>Hypovolemic Shock</a:t>
          </a:r>
          <a:endParaRPr lang="en-IN" dirty="0"/>
        </a:p>
      </dgm:t>
    </dgm:pt>
    <dgm:pt modelId="{60519B8E-9F90-470A-A4AE-08A2D22CD55B}" type="parTrans" cxnId="{7DF5A7DF-63B2-4900-9083-77A4ED42D360}">
      <dgm:prSet/>
      <dgm:spPr/>
      <dgm:t>
        <a:bodyPr/>
        <a:lstStyle/>
        <a:p>
          <a:endParaRPr lang="en-IN"/>
        </a:p>
      </dgm:t>
    </dgm:pt>
    <dgm:pt modelId="{C3D90BA4-DBBF-472D-AA17-9CE86B729B69}" type="sibTrans" cxnId="{7DF5A7DF-63B2-4900-9083-77A4ED42D360}">
      <dgm:prSet/>
      <dgm:spPr/>
      <dgm:t>
        <a:bodyPr/>
        <a:lstStyle/>
        <a:p>
          <a:endParaRPr lang="en-IN"/>
        </a:p>
      </dgm:t>
    </dgm:pt>
    <dgm:pt modelId="{311A6CDB-52AC-47E9-818B-755CC28532F0}">
      <dgm:prSet phldrT="[Text]"/>
      <dgm:spPr/>
      <dgm:t>
        <a:bodyPr/>
        <a:lstStyle/>
        <a:p>
          <a:r>
            <a:rPr lang="en-US" dirty="0"/>
            <a:t>Systolic Blood Pressure</a:t>
          </a:r>
          <a:endParaRPr lang="en-IN" dirty="0"/>
        </a:p>
      </dgm:t>
    </dgm:pt>
    <dgm:pt modelId="{F9AA1BC5-EF49-4399-86B4-3BF5DBAACEFE}" type="parTrans" cxnId="{DBC5736F-D88C-49F9-B381-9FB507E4CBC3}">
      <dgm:prSet/>
      <dgm:spPr/>
      <dgm:t>
        <a:bodyPr/>
        <a:lstStyle/>
        <a:p>
          <a:endParaRPr lang="en-IN"/>
        </a:p>
      </dgm:t>
    </dgm:pt>
    <dgm:pt modelId="{D330866C-F200-49C9-AE65-B1A68E687110}" type="sibTrans" cxnId="{DBC5736F-D88C-49F9-B381-9FB507E4CBC3}">
      <dgm:prSet/>
      <dgm:spPr/>
      <dgm:t>
        <a:bodyPr/>
        <a:lstStyle/>
        <a:p>
          <a:endParaRPr lang="en-IN"/>
        </a:p>
      </dgm:t>
    </dgm:pt>
    <dgm:pt modelId="{5754F71A-712C-47B6-B535-5BB892F3564B}">
      <dgm:prSet phldrT="[Text]"/>
      <dgm:spPr/>
      <dgm:t>
        <a:bodyPr/>
        <a:lstStyle/>
        <a:p>
          <a:r>
            <a:rPr lang="en-US" dirty="0"/>
            <a:t>Rapid Pulse Rate</a:t>
          </a:r>
          <a:endParaRPr lang="en-IN" dirty="0"/>
        </a:p>
      </dgm:t>
    </dgm:pt>
    <dgm:pt modelId="{19EA8E32-C4DE-4219-901D-83688F30A1A8}" type="parTrans" cxnId="{86406DC9-CAB1-4875-95CA-06D9B2442ABA}">
      <dgm:prSet/>
      <dgm:spPr/>
      <dgm:t>
        <a:bodyPr/>
        <a:lstStyle/>
        <a:p>
          <a:endParaRPr lang="en-IN"/>
        </a:p>
      </dgm:t>
    </dgm:pt>
    <dgm:pt modelId="{D311CF1D-806E-4D1A-ABDB-D887F869DE8C}" type="sibTrans" cxnId="{86406DC9-CAB1-4875-95CA-06D9B2442ABA}">
      <dgm:prSet/>
      <dgm:spPr/>
      <dgm:t>
        <a:bodyPr/>
        <a:lstStyle/>
        <a:p>
          <a:endParaRPr lang="en-IN"/>
        </a:p>
      </dgm:t>
    </dgm:pt>
    <dgm:pt modelId="{C7535AA8-F191-470C-9CAB-628F37498952}">
      <dgm:prSet phldrT="[Text]"/>
      <dgm:spPr/>
      <dgm:t>
        <a:bodyPr/>
        <a:lstStyle/>
        <a:p>
          <a:r>
            <a:rPr lang="en-US" dirty="0"/>
            <a:t>Bleeding</a:t>
          </a:r>
          <a:endParaRPr lang="en-IN" dirty="0"/>
        </a:p>
      </dgm:t>
    </dgm:pt>
    <dgm:pt modelId="{74472C9D-B5E5-400C-B336-E57513D99741}" type="parTrans" cxnId="{67102394-C2B5-4468-9332-E3C65E723947}">
      <dgm:prSet/>
      <dgm:spPr/>
      <dgm:t>
        <a:bodyPr/>
        <a:lstStyle/>
        <a:p>
          <a:endParaRPr lang="en-IN"/>
        </a:p>
      </dgm:t>
    </dgm:pt>
    <dgm:pt modelId="{DAA9E2B3-216C-4B1E-AD16-9EB4B2DBA09E}" type="sibTrans" cxnId="{67102394-C2B5-4468-9332-E3C65E723947}">
      <dgm:prSet/>
      <dgm:spPr/>
      <dgm:t>
        <a:bodyPr/>
        <a:lstStyle/>
        <a:p>
          <a:endParaRPr lang="en-IN"/>
        </a:p>
      </dgm:t>
    </dgm:pt>
    <dgm:pt modelId="{6F5CB5C3-165F-40A2-A655-8907D17FCED3}">
      <dgm:prSet phldrT="[Text]"/>
      <dgm:spPr/>
      <dgm:t>
        <a:bodyPr/>
        <a:lstStyle/>
        <a:p>
          <a:r>
            <a:rPr lang="en-US" dirty="0"/>
            <a:t>Hypovolemic Shock</a:t>
          </a:r>
          <a:endParaRPr lang="en-IN" dirty="0"/>
        </a:p>
      </dgm:t>
    </dgm:pt>
    <dgm:pt modelId="{9F031B20-59B8-4174-B4F4-0EA2B0BF7550}" type="parTrans" cxnId="{55989ABE-09C3-4339-83A1-1ACC317DB522}">
      <dgm:prSet/>
      <dgm:spPr/>
      <dgm:t>
        <a:bodyPr/>
        <a:lstStyle/>
        <a:p>
          <a:endParaRPr lang="en-IN"/>
        </a:p>
      </dgm:t>
    </dgm:pt>
    <dgm:pt modelId="{4156C5F0-A699-4FDB-9C2F-7B7F9D6015FD}" type="sibTrans" cxnId="{55989ABE-09C3-4339-83A1-1ACC317DB522}">
      <dgm:prSet/>
      <dgm:spPr/>
      <dgm:t>
        <a:bodyPr/>
        <a:lstStyle/>
        <a:p>
          <a:endParaRPr lang="en-IN"/>
        </a:p>
      </dgm:t>
    </dgm:pt>
    <dgm:pt modelId="{EDA7A1B9-F081-4A9A-9B03-315D2D60042E}">
      <dgm:prSet phldrT="[Text]"/>
      <dgm:spPr/>
      <dgm:t>
        <a:bodyPr/>
        <a:lstStyle/>
        <a:p>
          <a:r>
            <a:rPr lang="en-US" dirty="0"/>
            <a:t>Heart Rate</a:t>
          </a:r>
          <a:endParaRPr lang="en-IN" dirty="0"/>
        </a:p>
      </dgm:t>
    </dgm:pt>
    <dgm:pt modelId="{473FE6C0-6406-48DE-AFFC-519712E86E96}" type="parTrans" cxnId="{7E3725A7-9B02-46F0-B69F-938380683693}">
      <dgm:prSet/>
      <dgm:spPr/>
      <dgm:t>
        <a:bodyPr/>
        <a:lstStyle/>
        <a:p>
          <a:endParaRPr lang="en-IN"/>
        </a:p>
      </dgm:t>
    </dgm:pt>
    <dgm:pt modelId="{C57337AA-FEFA-4F5C-A5B9-E8A888C8C1B2}" type="sibTrans" cxnId="{7E3725A7-9B02-46F0-B69F-938380683693}">
      <dgm:prSet/>
      <dgm:spPr/>
      <dgm:t>
        <a:bodyPr/>
        <a:lstStyle/>
        <a:p>
          <a:endParaRPr lang="en-IN"/>
        </a:p>
      </dgm:t>
    </dgm:pt>
    <dgm:pt modelId="{A86679ED-BADF-4E4D-9ADD-02BF11BDD238}">
      <dgm:prSet phldrT="[Text]"/>
      <dgm:spPr/>
      <dgm:t>
        <a:bodyPr/>
        <a:lstStyle/>
        <a:p>
          <a:r>
            <a:rPr lang="en-US" dirty="0"/>
            <a:t>Pulse Pressure</a:t>
          </a:r>
          <a:endParaRPr lang="en-IN" dirty="0"/>
        </a:p>
      </dgm:t>
    </dgm:pt>
    <dgm:pt modelId="{382FB12A-93A1-4D02-A8BE-90EE6E5AEDEB}" type="parTrans" cxnId="{5E4C3E74-D480-49E9-8D06-7403B9922367}">
      <dgm:prSet/>
      <dgm:spPr/>
      <dgm:t>
        <a:bodyPr/>
        <a:lstStyle/>
        <a:p>
          <a:endParaRPr lang="en-IN"/>
        </a:p>
      </dgm:t>
    </dgm:pt>
    <dgm:pt modelId="{2A9B8F7A-288C-47F9-BDFE-FB9EE60D3270}" type="sibTrans" cxnId="{5E4C3E74-D480-49E9-8D06-7403B9922367}">
      <dgm:prSet/>
      <dgm:spPr/>
      <dgm:t>
        <a:bodyPr/>
        <a:lstStyle/>
        <a:p>
          <a:endParaRPr lang="en-IN"/>
        </a:p>
      </dgm:t>
    </dgm:pt>
    <dgm:pt modelId="{BBD5564A-78FE-4EA6-9E84-2F1A98FE453C}">
      <dgm:prSet phldrT="[Text]"/>
      <dgm:spPr/>
      <dgm:t>
        <a:bodyPr/>
        <a:lstStyle/>
        <a:p>
          <a:r>
            <a:rPr lang="en-US" dirty="0"/>
            <a:t>Heart Rate Variability</a:t>
          </a:r>
          <a:endParaRPr lang="en-IN" dirty="0"/>
        </a:p>
      </dgm:t>
    </dgm:pt>
    <dgm:pt modelId="{7F3436E4-656B-47F2-9239-8D90F4DEA22F}" type="parTrans" cxnId="{8FC7EA33-9052-44FF-A5D6-0A2C72505097}">
      <dgm:prSet/>
      <dgm:spPr/>
      <dgm:t>
        <a:bodyPr/>
        <a:lstStyle/>
        <a:p>
          <a:endParaRPr lang="en-IN"/>
        </a:p>
      </dgm:t>
    </dgm:pt>
    <dgm:pt modelId="{ABE71CC5-493C-4FF6-9615-CA2A692C391C}" type="sibTrans" cxnId="{8FC7EA33-9052-44FF-A5D6-0A2C72505097}">
      <dgm:prSet/>
      <dgm:spPr/>
      <dgm:t>
        <a:bodyPr/>
        <a:lstStyle/>
        <a:p>
          <a:endParaRPr lang="en-IN"/>
        </a:p>
      </dgm:t>
    </dgm:pt>
    <dgm:pt modelId="{06128102-D9E4-4319-8CE5-54FA9FADA5A1}">
      <dgm:prSet phldrT="[Text]"/>
      <dgm:spPr/>
      <dgm:t>
        <a:bodyPr/>
        <a:lstStyle/>
        <a:p>
          <a:r>
            <a:rPr lang="en-US" dirty="0"/>
            <a:t>Pulse Pressure</a:t>
          </a:r>
          <a:endParaRPr lang="en-IN" dirty="0"/>
        </a:p>
      </dgm:t>
    </dgm:pt>
    <dgm:pt modelId="{368117E6-B7A4-47B1-AAC6-FC76F070FCFC}" type="parTrans" cxnId="{4EB02B86-B83E-48A0-9BAA-F66C66FF6C8D}">
      <dgm:prSet/>
      <dgm:spPr/>
      <dgm:t>
        <a:bodyPr/>
        <a:lstStyle/>
        <a:p>
          <a:endParaRPr lang="en-IN"/>
        </a:p>
      </dgm:t>
    </dgm:pt>
    <dgm:pt modelId="{D4F0388F-FA9B-4267-B5BD-0B7843E320E0}" type="sibTrans" cxnId="{4EB02B86-B83E-48A0-9BAA-F66C66FF6C8D}">
      <dgm:prSet/>
      <dgm:spPr/>
      <dgm:t>
        <a:bodyPr/>
        <a:lstStyle/>
        <a:p>
          <a:endParaRPr lang="en-IN"/>
        </a:p>
      </dgm:t>
    </dgm:pt>
    <dgm:pt modelId="{02CABC7C-C373-4AFB-9BDA-F08EC005DCC6}">
      <dgm:prSet phldrT="[Text]"/>
      <dgm:spPr/>
      <dgm:t>
        <a:bodyPr/>
        <a:lstStyle/>
        <a:p>
          <a:r>
            <a:rPr lang="en-US" dirty="0"/>
            <a:t>Blood Pressure Imbalance</a:t>
          </a:r>
          <a:endParaRPr lang="en-IN" dirty="0"/>
        </a:p>
      </dgm:t>
    </dgm:pt>
    <dgm:pt modelId="{A9AAF938-7538-447C-B947-A71E6C39E9BF}" type="parTrans" cxnId="{CC4992DA-0D0F-4F68-90B8-83C07CCE293C}">
      <dgm:prSet/>
      <dgm:spPr/>
      <dgm:t>
        <a:bodyPr/>
        <a:lstStyle/>
        <a:p>
          <a:endParaRPr lang="en-IN"/>
        </a:p>
      </dgm:t>
    </dgm:pt>
    <dgm:pt modelId="{81F3B2D4-68B8-4735-A3EF-0B7672396C2B}" type="sibTrans" cxnId="{CC4992DA-0D0F-4F68-90B8-83C07CCE293C}">
      <dgm:prSet/>
      <dgm:spPr/>
      <dgm:t>
        <a:bodyPr/>
        <a:lstStyle/>
        <a:p>
          <a:endParaRPr lang="en-IN"/>
        </a:p>
      </dgm:t>
    </dgm:pt>
    <dgm:pt modelId="{1058FB1E-4FA0-4709-9E3B-E002BFBEF5FA}">
      <dgm:prSet phldrT="[Text]"/>
      <dgm:spPr/>
      <dgm:t>
        <a:bodyPr/>
        <a:lstStyle/>
        <a:p>
          <a:r>
            <a:rPr lang="en-US" dirty="0"/>
            <a:t>Hypothermia</a:t>
          </a:r>
          <a:endParaRPr lang="en-IN" dirty="0"/>
        </a:p>
      </dgm:t>
    </dgm:pt>
    <dgm:pt modelId="{7E7896F4-7AA5-4935-88DB-B1A01BA534EE}" type="parTrans" cxnId="{94330EB9-E6A8-49E6-BED1-A53782B3AA95}">
      <dgm:prSet/>
      <dgm:spPr/>
      <dgm:t>
        <a:bodyPr/>
        <a:lstStyle/>
        <a:p>
          <a:endParaRPr lang="en-IN"/>
        </a:p>
      </dgm:t>
    </dgm:pt>
    <dgm:pt modelId="{C1CCD4E9-9088-4F7E-852C-FE80881A9106}" type="sibTrans" cxnId="{94330EB9-E6A8-49E6-BED1-A53782B3AA95}">
      <dgm:prSet/>
      <dgm:spPr/>
      <dgm:t>
        <a:bodyPr/>
        <a:lstStyle/>
        <a:p>
          <a:endParaRPr lang="en-IN"/>
        </a:p>
      </dgm:t>
    </dgm:pt>
    <dgm:pt modelId="{997B57CD-87AE-424B-A584-0C63D9741337}">
      <dgm:prSet phldrT="[Text]"/>
      <dgm:spPr/>
      <dgm:t>
        <a:bodyPr/>
        <a:lstStyle/>
        <a:p>
          <a:r>
            <a:rPr lang="en-US" dirty="0"/>
            <a:t>Low Core</a:t>
          </a:r>
          <a:endParaRPr lang="en-IN" dirty="0"/>
        </a:p>
      </dgm:t>
    </dgm:pt>
    <dgm:pt modelId="{8E07CB80-7D87-4D30-99F6-AB71FB84BA79}" type="parTrans" cxnId="{269E82A6-1F9E-4567-AA8B-9D601C73EE93}">
      <dgm:prSet/>
      <dgm:spPr/>
      <dgm:t>
        <a:bodyPr/>
        <a:lstStyle/>
        <a:p>
          <a:endParaRPr lang="en-IN"/>
        </a:p>
      </dgm:t>
    </dgm:pt>
    <dgm:pt modelId="{535DE48A-9250-4747-8819-FD8718E4AC0F}" type="sibTrans" cxnId="{269E82A6-1F9E-4567-AA8B-9D601C73EE93}">
      <dgm:prSet/>
      <dgm:spPr/>
      <dgm:t>
        <a:bodyPr/>
        <a:lstStyle/>
        <a:p>
          <a:endParaRPr lang="en-IN"/>
        </a:p>
      </dgm:t>
    </dgm:pt>
    <dgm:pt modelId="{4D734084-FAED-48E3-AFCC-02CAD69C24B3}">
      <dgm:prSet phldrT="[Text]"/>
      <dgm:spPr/>
      <dgm:t>
        <a:bodyPr/>
        <a:lstStyle/>
        <a:p>
          <a:r>
            <a:rPr lang="en-US" dirty="0"/>
            <a:t>Body Temperature</a:t>
          </a:r>
          <a:endParaRPr lang="en-IN" dirty="0"/>
        </a:p>
      </dgm:t>
    </dgm:pt>
    <dgm:pt modelId="{E4143044-CE1E-49AC-A98F-E92408B915F4}" type="parTrans" cxnId="{A4525FED-1289-4F25-9435-76F32A36AD0A}">
      <dgm:prSet/>
      <dgm:spPr/>
      <dgm:t>
        <a:bodyPr/>
        <a:lstStyle/>
        <a:p>
          <a:endParaRPr lang="en-IN"/>
        </a:p>
      </dgm:t>
    </dgm:pt>
    <dgm:pt modelId="{F34CDDC4-93C6-46BC-BBF6-EBC1A599C6DD}" type="sibTrans" cxnId="{A4525FED-1289-4F25-9435-76F32A36AD0A}">
      <dgm:prSet/>
      <dgm:spPr/>
      <dgm:t>
        <a:bodyPr/>
        <a:lstStyle/>
        <a:p>
          <a:endParaRPr lang="en-IN"/>
        </a:p>
      </dgm:t>
    </dgm:pt>
    <dgm:pt modelId="{FDDEABE4-1BF8-43FC-B685-8D02AF920658}" type="pres">
      <dgm:prSet presAssocID="{27100610-404E-414B-8C15-0B1946645787}" presName="linearFlow" presStyleCnt="0">
        <dgm:presLayoutVars>
          <dgm:dir/>
          <dgm:animLvl val="lvl"/>
          <dgm:resizeHandles val="exact"/>
        </dgm:presLayoutVars>
      </dgm:prSet>
      <dgm:spPr/>
    </dgm:pt>
    <dgm:pt modelId="{E5AA26BD-957E-47EE-9717-EAC9A4A23EC2}" type="pres">
      <dgm:prSet presAssocID="{B4A7CE75-B742-4300-9E55-B59B74131450}" presName="composite" presStyleCnt="0"/>
      <dgm:spPr/>
    </dgm:pt>
    <dgm:pt modelId="{0F9C0224-A238-4C24-83CE-CB9510275C02}" type="pres">
      <dgm:prSet presAssocID="{B4A7CE75-B742-4300-9E55-B59B74131450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D1B34ABF-A44F-49AD-8B76-21567B0AE14D}" type="pres">
      <dgm:prSet presAssocID="{B4A7CE75-B742-4300-9E55-B59B74131450}" presName="descendantText" presStyleLbl="alignAcc1" presStyleIdx="0" presStyleCnt="4">
        <dgm:presLayoutVars>
          <dgm:bulletEnabled val="1"/>
        </dgm:presLayoutVars>
      </dgm:prSet>
      <dgm:spPr/>
    </dgm:pt>
    <dgm:pt modelId="{E832A2B5-E4AC-471F-A3CC-E5ACCB5EC5BA}" type="pres">
      <dgm:prSet presAssocID="{18FB99E1-59AC-4DEB-B43E-5C6FFE6DBAD9}" presName="sp" presStyleCnt="0"/>
      <dgm:spPr/>
    </dgm:pt>
    <dgm:pt modelId="{B4ED5929-9100-48D9-A8EA-E9D090BEEBB1}" type="pres">
      <dgm:prSet presAssocID="{C3AAF5AE-22E6-4A70-A318-6636E074A2A9}" presName="composite" presStyleCnt="0"/>
      <dgm:spPr/>
    </dgm:pt>
    <dgm:pt modelId="{4D67CE3C-33D4-4CD4-9F79-648B8281B768}" type="pres">
      <dgm:prSet presAssocID="{C3AAF5AE-22E6-4A70-A318-6636E074A2A9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6C8B92B3-9819-46FE-8A49-4CFBEDBB11C8}" type="pres">
      <dgm:prSet presAssocID="{C3AAF5AE-22E6-4A70-A318-6636E074A2A9}" presName="descendantText" presStyleLbl="alignAcc1" presStyleIdx="1" presStyleCnt="4">
        <dgm:presLayoutVars>
          <dgm:bulletEnabled val="1"/>
        </dgm:presLayoutVars>
      </dgm:prSet>
      <dgm:spPr/>
    </dgm:pt>
    <dgm:pt modelId="{A1FEFF72-61B3-455E-A8DF-E4E290F531A9}" type="pres">
      <dgm:prSet presAssocID="{C3D90BA4-DBBF-472D-AA17-9CE86B729B69}" presName="sp" presStyleCnt="0"/>
      <dgm:spPr/>
    </dgm:pt>
    <dgm:pt modelId="{0CBF2950-F4CB-449E-917B-15A0922FB286}" type="pres">
      <dgm:prSet presAssocID="{C7535AA8-F191-470C-9CAB-628F37498952}" presName="composite" presStyleCnt="0"/>
      <dgm:spPr/>
    </dgm:pt>
    <dgm:pt modelId="{A5C3CB94-9EC8-4EB7-A55A-EF212C976A9A}" type="pres">
      <dgm:prSet presAssocID="{C7535AA8-F191-470C-9CAB-628F37498952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A94F3433-6400-4802-982F-75ACC4F408BC}" type="pres">
      <dgm:prSet presAssocID="{C7535AA8-F191-470C-9CAB-628F37498952}" presName="descendantText" presStyleLbl="alignAcc1" presStyleIdx="2" presStyleCnt="4">
        <dgm:presLayoutVars>
          <dgm:bulletEnabled val="1"/>
        </dgm:presLayoutVars>
      </dgm:prSet>
      <dgm:spPr/>
    </dgm:pt>
    <dgm:pt modelId="{9B4FCC28-77FE-4BB5-9543-D167B3959B7C}" type="pres">
      <dgm:prSet presAssocID="{DAA9E2B3-216C-4B1E-AD16-9EB4B2DBA09E}" presName="sp" presStyleCnt="0"/>
      <dgm:spPr/>
    </dgm:pt>
    <dgm:pt modelId="{E1524FE7-3B93-4D94-AD79-995C777A026F}" type="pres">
      <dgm:prSet presAssocID="{1058FB1E-4FA0-4709-9E3B-E002BFBEF5FA}" presName="composite" presStyleCnt="0"/>
      <dgm:spPr/>
    </dgm:pt>
    <dgm:pt modelId="{53754DFC-F861-40F1-94A3-15037F4E85A4}" type="pres">
      <dgm:prSet presAssocID="{1058FB1E-4FA0-4709-9E3B-E002BFBEF5FA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19870D26-8550-45A0-B384-C0140DF9B6B1}" type="pres">
      <dgm:prSet presAssocID="{1058FB1E-4FA0-4709-9E3B-E002BFBEF5FA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EB0AF805-4670-4B3D-91DA-F1AC9E887EE0}" type="presOf" srcId="{02CABC7C-C373-4AFB-9BDA-F08EC005DCC6}" destId="{A94F3433-6400-4802-982F-75ACC4F408BC}" srcOrd="0" destOrd="2" presId="urn:microsoft.com/office/officeart/2005/8/layout/chevron2"/>
    <dgm:cxn modelId="{75BCD80F-D3C7-4780-80C0-2218C0743EA0}" type="presOf" srcId="{EDA7A1B9-F081-4A9A-9B03-315D2D60042E}" destId="{A94F3433-6400-4802-982F-75ACC4F408BC}" srcOrd="0" destOrd="1" presId="urn:microsoft.com/office/officeart/2005/8/layout/chevron2"/>
    <dgm:cxn modelId="{6946821D-77DE-46C0-AA39-6F3BA99972A6}" type="presOf" srcId="{C7535AA8-F191-470C-9CAB-628F37498952}" destId="{A5C3CB94-9EC8-4EB7-A55A-EF212C976A9A}" srcOrd="0" destOrd="0" presId="urn:microsoft.com/office/officeart/2005/8/layout/chevron2"/>
    <dgm:cxn modelId="{4A4FCF1F-6D84-4D5D-9C33-5650B70C410F}" type="presOf" srcId="{4D734084-FAED-48E3-AFCC-02CAD69C24B3}" destId="{19870D26-8550-45A0-B384-C0140DF9B6B1}" srcOrd="0" destOrd="1" presId="urn:microsoft.com/office/officeart/2005/8/layout/chevron2"/>
    <dgm:cxn modelId="{8FC7EA33-9052-44FF-A5D6-0A2C72505097}" srcId="{B4A7CE75-B742-4300-9E55-B59B74131450}" destId="{BBD5564A-78FE-4EA6-9E84-2F1A98FE453C}" srcOrd="3" destOrd="0" parTransId="{7F3436E4-656B-47F2-9239-8D90F4DEA22F}" sibTransId="{ABE71CC5-493C-4FF6-9615-CA2A692C391C}"/>
    <dgm:cxn modelId="{189C1260-98C1-4518-BE33-3BAC471A5030}" type="presOf" srcId="{C3AAF5AE-22E6-4A70-A318-6636E074A2A9}" destId="{4D67CE3C-33D4-4CD4-9F79-648B8281B768}" srcOrd="0" destOrd="0" presId="urn:microsoft.com/office/officeart/2005/8/layout/chevron2"/>
    <dgm:cxn modelId="{5D74F162-6EF2-44A8-86D9-B9BD8ED6ADC5}" srcId="{B4A7CE75-B742-4300-9E55-B59B74131450}" destId="{88ACE86E-3600-48FB-BF78-864FAFE1EDAC}" srcOrd="0" destOrd="0" parTransId="{3B9D35BE-D29C-4C76-BDBD-E0EDA3192054}" sibTransId="{A555113E-1373-4802-9D8D-05E7D5D2FAB1}"/>
    <dgm:cxn modelId="{F2D20047-B455-4162-BFB0-A7E7B7B3CD81}" type="presOf" srcId="{311A6CDB-52AC-47E9-818B-755CC28532F0}" destId="{6C8B92B3-9819-46FE-8A49-4CFBEDBB11C8}" srcOrd="0" destOrd="0" presId="urn:microsoft.com/office/officeart/2005/8/layout/chevron2"/>
    <dgm:cxn modelId="{D8521749-72B7-419F-8073-95FF6F6B2CBC}" type="presOf" srcId="{997B57CD-87AE-424B-A584-0C63D9741337}" destId="{19870D26-8550-45A0-B384-C0140DF9B6B1}" srcOrd="0" destOrd="0" presId="urn:microsoft.com/office/officeart/2005/8/layout/chevron2"/>
    <dgm:cxn modelId="{F6D1094D-C3F8-4A2C-ADE4-C3BA698DA1CD}" type="presOf" srcId="{5EE40BB4-A6DE-4FC2-BCAB-77936708F116}" destId="{D1B34ABF-A44F-49AD-8B76-21567B0AE14D}" srcOrd="0" destOrd="1" presId="urn:microsoft.com/office/officeart/2005/8/layout/chevron2"/>
    <dgm:cxn modelId="{DBC5736F-D88C-49F9-B381-9FB507E4CBC3}" srcId="{C3AAF5AE-22E6-4A70-A318-6636E074A2A9}" destId="{311A6CDB-52AC-47E9-818B-755CC28532F0}" srcOrd="0" destOrd="0" parTransId="{F9AA1BC5-EF49-4399-86B4-3BF5DBAACEFE}" sibTransId="{D330866C-F200-49C9-AE65-B1A68E687110}"/>
    <dgm:cxn modelId="{F05CB752-DA70-48A6-B96C-EDB192D209F9}" type="presOf" srcId="{A86679ED-BADF-4E4D-9ADD-02BF11BDD238}" destId="{D1B34ABF-A44F-49AD-8B76-21567B0AE14D}" srcOrd="0" destOrd="2" presId="urn:microsoft.com/office/officeart/2005/8/layout/chevron2"/>
    <dgm:cxn modelId="{5E4C3E74-D480-49E9-8D06-7403B9922367}" srcId="{B4A7CE75-B742-4300-9E55-B59B74131450}" destId="{A86679ED-BADF-4E4D-9ADD-02BF11BDD238}" srcOrd="2" destOrd="0" parTransId="{382FB12A-93A1-4D02-A8BE-90EE6E5AEDEB}" sibTransId="{2A9B8F7A-288C-47F9-BDFE-FB9EE60D3270}"/>
    <dgm:cxn modelId="{4EB02B86-B83E-48A0-9BAA-F66C66FF6C8D}" srcId="{C3AAF5AE-22E6-4A70-A318-6636E074A2A9}" destId="{06128102-D9E4-4319-8CE5-54FA9FADA5A1}" srcOrd="2" destOrd="0" parTransId="{368117E6-B7A4-47B1-AAC6-FC76F070FCFC}" sibTransId="{D4F0388F-FA9B-4267-B5BD-0B7843E320E0}"/>
    <dgm:cxn modelId="{3FC3258B-1AB6-48F2-B6D3-E371EF887D78}" srcId="{27100610-404E-414B-8C15-0B1946645787}" destId="{B4A7CE75-B742-4300-9E55-B59B74131450}" srcOrd="0" destOrd="0" parTransId="{29A909A2-9DCF-4FEF-B601-539D3A2AD933}" sibTransId="{18FB99E1-59AC-4DEB-B43E-5C6FFE6DBAD9}"/>
    <dgm:cxn modelId="{CB7F858C-FFBA-4E1B-9DCD-8F6A1522686D}" srcId="{B4A7CE75-B742-4300-9E55-B59B74131450}" destId="{5EE40BB4-A6DE-4FC2-BCAB-77936708F116}" srcOrd="1" destOrd="0" parTransId="{6FE02CA3-CF73-4DC6-ABA4-B3E023DCC68F}" sibTransId="{87C39FDB-4F72-449D-B047-FF649120EDA8}"/>
    <dgm:cxn modelId="{7EE5A090-8196-4207-ADB0-6139DAD4AD20}" type="presOf" srcId="{27100610-404E-414B-8C15-0B1946645787}" destId="{FDDEABE4-1BF8-43FC-B685-8D02AF920658}" srcOrd="0" destOrd="0" presId="urn:microsoft.com/office/officeart/2005/8/layout/chevron2"/>
    <dgm:cxn modelId="{67102394-C2B5-4468-9332-E3C65E723947}" srcId="{27100610-404E-414B-8C15-0B1946645787}" destId="{C7535AA8-F191-470C-9CAB-628F37498952}" srcOrd="2" destOrd="0" parTransId="{74472C9D-B5E5-400C-B336-E57513D99741}" sibTransId="{DAA9E2B3-216C-4B1E-AD16-9EB4B2DBA09E}"/>
    <dgm:cxn modelId="{D2D01E96-68FF-4A6A-A911-761064B574A2}" type="presOf" srcId="{06128102-D9E4-4319-8CE5-54FA9FADA5A1}" destId="{6C8B92B3-9819-46FE-8A49-4CFBEDBB11C8}" srcOrd="0" destOrd="2" presId="urn:microsoft.com/office/officeart/2005/8/layout/chevron2"/>
    <dgm:cxn modelId="{0A8CBAA3-58EB-47B6-B9B3-0232A5239228}" type="presOf" srcId="{88ACE86E-3600-48FB-BF78-864FAFE1EDAC}" destId="{D1B34ABF-A44F-49AD-8B76-21567B0AE14D}" srcOrd="0" destOrd="0" presId="urn:microsoft.com/office/officeart/2005/8/layout/chevron2"/>
    <dgm:cxn modelId="{269E82A6-1F9E-4567-AA8B-9D601C73EE93}" srcId="{1058FB1E-4FA0-4709-9E3B-E002BFBEF5FA}" destId="{997B57CD-87AE-424B-A584-0C63D9741337}" srcOrd="0" destOrd="0" parTransId="{8E07CB80-7D87-4D30-99F6-AB71FB84BA79}" sibTransId="{535DE48A-9250-4747-8819-FD8718E4AC0F}"/>
    <dgm:cxn modelId="{7E3725A7-9B02-46F0-B69F-938380683693}" srcId="{C7535AA8-F191-470C-9CAB-628F37498952}" destId="{EDA7A1B9-F081-4A9A-9B03-315D2D60042E}" srcOrd="1" destOrd="0" parTransId="{473FE6C0-6406-48DE-AFFC-519712E86E96}" sibTransId="{C57337AA-FEFA-4F5C-A5B9-E8A888C8C1B2}"/>
    <dgm:cxn modelId="{D50EFFB4-0A94-4AB1-8AA6-22FBF3FA8D2F}" type="presOf" srcId="{1058FB1E-4FA0-4709-9E3B-E002BFBEF5FA}" destId="{53754DFC-F861-40F1-94A3-15037F4E85A4}" srcOrd="0" destOrd="0" presId="urn:microsoft.com/office/officeart/2005/8/layout/chevron2"/>
    <dgm:cxn modelId="{94330EB9-E6A8-49E6-BED1-A53782B3AA95}" srcId="{27100610-404E-414B-8C15-0B1946645787}" destId="{1058FB1E-4FA0-4709-9E3B-E002BFBEF5FA}" srcOrd="3" destOrd="0" parTransId="{7E7896F4-7AA5-4935-88DB-B1A01BA534EE}" sibTransId="{C1CCD4E9-9088-4F7E-852C-FE80881A9106}"/>
    <dgm:cxn modelId="{55989ABE-09C3-4339-83A1-1ACC317DB522}" srcId="{C7535AA8-F191-470C-9CAB-628F37498952}" destId="{6F5CB5C3-165F-40A2-A655-8907D17FCED3}" srcOrd="0" destOrd="0" parTransId="{9F031B20-59B8-4174-B4F4-0EA2B0BF7550}" sibTransId="{4156C5F0-A699-4FDB-9C2F-7B7F9D6015FD}"/>
    <dgm:cxn modelId="{86406DC9-CAB1-4875-95CA-06D9B2442ABA}" srcId="{C3AAF5AE-22E6-4A70-A318-6636E074A2A9}" destId="{5754F71A-712C-47B6-B535-5BB892F3564B}" srcOrd="1" destOrd="0" parTransId="{19EA8E32-C4DE-4219-901D-83688F30A1A8}" sibTransId="{D311CF1D-806E-4D1A-ABDB-D887F869DE8C}"/>
    <dgm:cxn modelId="{0646E9D1-5404-42C6-8C46-3890F9DCEAE3}" type="presOf" srcId="{6F5CB5C3-165F-40A2-A655-8907D17FCED3}" destId="{A94F3433-6400-4802-982F-75ACC4F408BC}" srcOrd="0" destOrd="0" presId="urn:microsoft.com/office/officeart/2005/8/layout/chevron2"/>
    <dgm:cxn modelId="{CC4992DA-0D0F-4F68-90B8-83C07CCE293C}" srcId="{C7535AA8-F191-470C-9CAB-628F37498952}" destId="{02CABC7C-C373-4AFB-9BDA-F08EC005DCC6}" srcOrd="2" destOrd="0" parTransId="{A9AAF938-7538-447C-B947-A71E6C39E9BF}" sibTransId="{81F3B2D4-68B8-4735-A3EF-0B7672396C2B}"/>
    <dgm:cxn modelId="{7DF5A7DF-63B2-4900-9083-77A4ED42D360}" srcId="{27100610-404E-414B-8C15-0B1946645787}" destId="{C3AAF5AE-22E6-4A70-A318-6636E074A2A9}" srcOrd="1" destOrd="0" parTransId="{60519B8E-9F90-470A-A4AE-08A2D22CD55B}" sibTransId="{C3D90BA4-DBBF-472D-AA17-9CE86B729B69}"/>
    <dgm:cxn modelId="{145E46EC-5862-490E-A643-1C2867511937}" type="presOf" srcId="{5754F71A-712C-47B6-B535-5BB892F3564B}" destId="{6C8B92B3-9819-46FE-8A49-4CFBEDBB11C8}" srcOrd="0" destOrd="1" presId="urn:microsoft.com/office/officeart/2005/8/layout/chevron2"/>
    <dgm:cxn modelId="{A4525FED-1289-4F25-9435-76F32A36AD0A}" srcId="{1058FB1E-4FA0-4709-9E3B-E002BFBEF5FA}" destId="{4D734084-FAED-48E3-AFCC-02CAD69C24B3}" srcOrd="1" destOrd="0" parTransId="{E4143044-CE1E-49AC-A98F-E92408B915F4}" sibTransId="{F34CDDC4-93C6-46BC-BBF6-EBC1A599C6DD}"/>
    <dgm:cxn modelId="{9DC581ED-AFBC-4340-AD02-1B6FC3B5C4C4}" type="presOf" srcId="{B4A7CE75-B742-4300-9E55-B59B74131450}" destId="{0F9C0224-A238-4C24-83CE-CB9510275C02}" srcOrd="0" destOrd="0" presId="urn:microsoft.com/office/officeart/2005/8/layout/chevron2"/>
    <dgm:cxn modelId="{D88054FE-4BBE-4D73-91F8-D3043C9B652B}" type="presOf" srcId="{BBD5564A-78FE-4EA6-9E84-2F1A98FE453C}" destId="{D1B34ABF-A44F-49AD-8B76-21567B0AE14D}" srcOrd="0" destOrd="3" presId="urn:microsoft.com/office/officeart/2005/8/layout/chevron2"/>
    <dgm:cxn modelId="{5D95A2AE-D35D-49B3-847D-6F519A4199DA}" type="presParOf" srcId="{FDDEABE4-1BF8-43FC-B685-8D02AF920658}" destId="{E5AA26BD-957E-47EE-9717-EAC9A4A23EC2}" srcOrd="0" destOrd="0" presId="urn:microsoft.com/office/officeart/2005/8/layout/chevron2"/>
    <dgm:cxn modelId="{805A96F9-823C-4B1D-B8A8-9019FB9303DB}" type="presParOf" srcId="{E5AA26BD-957E-47EE-9717-EAC9A4A23EC2}" destId="{0F9C0224-A238-4C24-83CE-CB9510275C02}" srcOrd="0" destOrd="0" presId="urn:microsoft.com/office/officeart/2005/8/layout/chevron2"/>
    <dgm:cxn modelId="{47D4FDE6-14AB-428F-AAE8-A93E781D55E3}" type="presParOf" srcId="{E5AA26BD-957E-47EE-9717-EAC9A4A23EC2}" destId="{D1B34ABF-A44F-49AD-8B76-21567B0AE14D}" srcOrd="1" destOrd="0" presId="urn:microsoft.com/office/officeart/2005/8/layout/chevron2"/>
    <dgm:cxn modelId="{FAD8F992-A852-410D-8D9D-C34D89DE1F8D}" type="presParOf" srcId="{FDDEABE4-1BF8-43FC-B685-8D02AF920658}" destId="{E832A2B5-E4AC-471F-A3CC-E5ACCB5EC5BA}" srcOrd="1" destOrd="0" presId="urn:microsoft.com/office/officeart/2005/8/layout/chevron2"/>
    <dgm:cxn modelId="{888154F4-CEF8-4353-9D0A-A278ED6E5B19}" type="presParOf" srcId="{FDDEABE4-1BF8-43FC-B685-8D02AF920658}" destId="{B4ED5929-9100-48D9-A8EA-E9D090BEEBB1}" srcOrd="2" destOrd="0" presId="urn:microsoft.com/office/officeart/2005/8/layout/chevron2"/>
    <dgm:cxn modelId="{6C8E3807-8D1F-48CB-882B-BB6552C5C48F}" type="presParOf" srcId="{B4ED5929-9100-48D9-A8EA-E9D090BEEBB1}" destId="{4D67CE3C-33D4-4CD4-9F79-648B8281B768}" srcOrd="0" destOrd="0" presId="urn:microsoft.com/office/officeart/2005/8/layout/chevron2"/>
    <dgm:cxn modelId="{67EAEEC2-7837-44A1-9A8A-2A3F11DD4D50}" type="presParOf" srcId="{B4ED5929-9100-48D9-A8EA-E9D090BEEBB1}" destId="{6C8B92B3-9819-46FE-8A49-4CFBEDBB11C8}" srcOrd="1" destOrd="0" presId="urn:microsoft.com/office/officeart/2005/8/layout/chevron2"/>
    <dgm:cxn modelId="{73E9D1B6-85B3-4BF9-9331-AAC32F749CDE}" type="presParOf" srcId="{FDDEABE4-1BF8-43FC-B685-8D02AF920658}" destId="{A1FEFF72-61B3-455E-A8DF-E4E290F531A9}" srcOrd="3" destOrd="0" presId="urn:microsoft.com/office/officeart/2005/8/layout/chevron2"/>
    <dgm:cxn modelId="{FD1C7956-163E-4F62-851A-55B4B1A2EB03}" type="presParOf" srcId="{FDDEABE4-1BF8-43FC-B685-8D02AF920658}" destId="{0CBF2950-F4CB-449E-917B-15A0922FB286}" srcOrd="4" destOrd="0" presId="urn:microsoft.com/office/officeart/2005/8/layout/chevron2"/>
    <dgm:cxn modelId="{270C009D-3C85-4CED-88F9-D487195F3D91}" type="presParOf" srcId="{0CBF2950-F4CB-449E-917B-15A0922FB286}" destId="{A5C3CB94-9EC8-4EB7-A55A-EF212C976A9A}" srcOrd="0" destOrd="0" presId="urn:microsoft.com/office/officeart/2005/8/layout/chevron2"/>
    <dgm:cxn modelId="{B328D7DB-C78D-476D-9BD3-22DFB57F91CF}" type="presParOf" srcId="{0CBF2950-F4CB-449E-917B-15A0922FB286}" destId="{A94F3433-6400-4802-982F-75ACC4F408BC}" srcOrd="1" destOrd="0" presId="urn:microsoft.com/office/officeart/2005/8/layout/chevron2"/>
    <dgm:cxn modelId="{D94A9A9C-F34C-423D-8914-68A617EF1819}" type="presParOf" srcId="{FDDEABE4-1BF8-43FC-B685-8D02AF920658}" destId="{9B4FCC28-77FE-4BB5-9543-D167B3959B7C}" srcOrd="5" destOrd="0" presId="urn:microsoft.com/office/officeart/2005/8/layout/chevron2"/>
    <dgm:cxn modelId="{A25B61EA-6D5A-4F58-B7D9-5E9D587BA880}" type="presParOf" srcId="{FDDEABE4-1BF8-43FC-B685-8D02AF920658}" destId="{E1524FE7-3B93-4D94-AD79-995C777A026F}" srcOrd="6" destOrd="0" presId="urn:microsoft.com/office/officeart/2005/8/layout/chevron2"/>
    <dgm:cxn modelId="{F6E8B560-6AEC-4256-B7CD-A68C82C685CA}" type="presParOf" srcId="{E1524FE7-3B93-4D94-AD79-995C777A026F}" destId="{53754DFC-F861-40F1-94A3-15037F4E85A4}" srcOrd="0" destOrd="0" presId="urn:microsoft.com/office/officeart/2005/8/layout/chevron2"/>
    <dgm:cxn modelId="{15F8EDFE-E535-4AF4-BE7A-9E40E692F25C}" type="presParOf" srcId="{E1524FE7-3B93-4D94-AD79-995C777A026F}" destId="{19870D26-8550-45A0-B384-C0140DF9B6B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921B734-5568-415D-B598-A9318F281819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7B1F965A-1E04-4F82-829E-17AFFEA4531F}">
      <dgm:prSet phldrT="[Text]" custT="1"/>
      <dgm:spPr>
        <a:solidFill>
          <a:srgbClr val="0070C0"/>
        </a:solidFill>
        <a:ln w="76200">
          <a:solidFill>
            <a:schemeClr val="tx1"/>
          </a:solidFill>
        </a:ln>
      </dgm:spPr>
      <dgm:t>
        <a:bodyPr/>
        <a:lstStyle/>
        <a:p>
          <a:r>
            <a:rPr lang="en-US" sz="3600" dirty="0"/>
            <a:t>Working Pattern (for next 3 months)</a:t>
          </a:r>
          <a:endParaRPr lang="en-IN" sz="3600" dirty="0"/>
        </a:p>
      </dgm:t>
    </dgm:pt>
    <dgm:pt modelId="{3E02E3EF-A288-4BF6-8197-23E2275252FF}" type="parTrans" cxnId="{7B86D5D5-200E-4D8D-8B8E-C944DF289EFD}">
      <dgm:prSet/>
      <dgm:spPr/>
      <dgm:t>
        <a:bodyPr/>
        <a:lstStyle/>
        <a:p>
          <a:endParaRPr lang="en-IN"/>
        </a:p>
      </dgm:t>
    </dgm:pt>
    <dgm:pt modelId="{088A3695-7DED-4F47-931D-594185A5BF88}" type="sibTrans" cxnId="{7B86D5D5-200E-4D8D-8B8E-C944DF289EFD}">
      <dgm:prSet/>
      <dgm:spPr/>
      <dgm:t>
        <a:bodyPr/>
        <a:lstStyle/>
        <a:p>
          <a:endParaRPr lang="en-IN"/>
        </a:p>
      </dgm:t>
    </dgm:pt>
    <dgm:pt modelId="{48C3B860-4165-4F26-B4F0-22E0F57F242D}">
      <dgm:prSet phldrT="[Text]"/>
      <dgm:spPr>
        <a:noFill/>
        <a:ln w="57150">
          <a:solidFill>
            <a:srgbClr val="0070C0"/>
          </a:solidFill>
        </a:ln>
      </dgm:spPr>
      <dgm:t>
        <a:bodyPr/>
        <a:lstStyle/>
        <a:p>
          <a:r>
            <a:rPr lang="en-US" dirty="0"/>
            <a:t>Analysis</a:t>
          </a:r>
          <a:endParaRPr lang="en-IN" dirty="0"/>
        </a:p>
      </dgm:t>
    </dgm:pt>
    <dgm:pt modelId="{03EBDD96-772A-4FCB-8422-F3DA2E277848}" type="parTrans" cxnId="{0876B8E7-EA1F-4432-B036-09D6EBFCF084}">
      <dgm:prSet/>
      <dgm:spPr>
        <a:ln w="57150">
          <a:solidFill>
            <a:srgbClr val="0070C0"/>
          </a:solidFill>
        </a:ln>
      </dgm:spPr>
      <dgm:t>
        <a:bodyPr/>
        <a:lstStyle/>
        <a:p>
          <a:endParaRPr lang="en-IN"/>
        </a:p>
      </dgm:t>
    </dgm:pt>
    <dgm:pt modelId="{37FF54D5-32F3-4E3F-9690-D67C8E62E113}" type="sibTrans" cxnId="{0876B8E7-EA1F-4432-B036-09D6EBFCF084}">
      <dgm:prSet/>
      <dgm:spPr/>
      <dgm:t>
        <a:bodyPr/>
        <a:lstStyle/>
        <a:p>
          <a:endParaRPr lang="en-IN"/>
        </a:p>
      </dgm:t>
    </dgm:pt>
    <dgm:pt modelId="{FDCB8FEB-D8DF-4267-9901-9E9D418CBC96}">
      <dgm:prSet phldrT="[Text]"/>
      <dgm:spPr>
        <a:noFill/>
        <a:ln w="57150">
          <a:solidFill>
            <a:srgbClr val="0070C0"/>
          </a:solidFill>
        </a:ln>
      </dgm:spPr>
      <dgm:t>
        <a:bodyPr/>
        <a:lstStyle/>
        <a:p>
          <a:r>
            <a:rPr lang="en-US" dirty="0"/>
            <a:t>Configuration</a:t>
          </a:r>
          <a:endParaRPr lang="en-IN" dirty="0"/>
        </a:p>
      </dgm:t>
    </dgm:pt>
    <dgm:pt modelId="{5B7E4795-AD06-45A0-9103-120DECB83B0B}" type="parTrans" cxnId="{D02B804B-6557-4255-B133-57CC2D783BF1}">
      <dgm:prSet/>
      <dgm:spPr>
        <a:ln w="57150">
          <a:solidFill>
            <a:srgbClr val="0070C0"/>
          </a:solidFill>
        </a:ln>
      </dgm:spPr>
      <dgm:t>
        <a:bodyPr/>
        <a:lstStyle/>
        <a:p>
          <a:endParaRPr lang="en-IN"/>
        </a:p>
      </dgm:t>
    </dgm:pt>
    <dgm:pt modelId="{3E96B216-B7B4-4E51-8283-FAE9B9690122}" type="sibTrans" cxnId="{D02B804B-6557-4255-B133-57CC2D783BF1}">
      <dgm:prSet/>
      <dgm:spPr/>
      <dgm:t>
        <a:bodyPr/>
        <a:lstStyle/>
        <a:p>
          <a:endParaRPr lang="en-IN"/>
        </a:p>
      </dgm:t>
    </dgm:pt>
    <dgm:pt modelId="{61C868A3-64B2-4331-B751-E4C389D482BA}">
      <dgm:prSet phldrT="[Text]"/>
      <dgm:spPr>
        <a:noFill/>
        <a:ln w="57150">
          <a:solidFill>
            <a:srgbClr val="0070C0"/>
          </a:solidFill>
        </a:ln>
      </dgm:spPr>
      <dgm:t>
        <a:bodyPr/>
        <a:lstStyle/>
        <a:p>
          <a:r>
            <a:rPr lang="en-US" dirty="0"/>
            <a:t>Programming</a:t>
          </a:r>
          <a:endParaRPr lang="en-IN" dirty="0"/>
        </a:p>
      </dgm:t>
    </dgm:pt>
    <dgm:pt modelId="{7B6B79D3-B67B-4070-8AC3-447B5B2262E4}" type="parTrans" cxnId="{BF466841-B7DA-4904-A21E-253CD12038EC}">
      <dgm:prSet/>
      <dgm:spPr>
        <a:ln w="57150">
          <a:solidFill>
            <a:srgbClr val="0070C0"/>
          </a:solidFill>
        </a:ln>
      </dgm:spPr>
      <dgm:t>
        <a:bodyPr/>
        <a:lstStyle/>
        <a:p>
          <a:endParaRPr lang="en-IN"/>
        </a:p>
      </dgm:t>
    </dgm:pt>
    <dgm:pt modelId="{E4987E97-62A1-4F41-AABA-411D1CD28DB3}" type="sibTrans" cxnId="{BF466841-B7DA-4904-A21E-253CD12038EC}">
      <dgm:prSet/>
      <dgm:spPr/>
      <dgm:t>
        <a:bodyPr/>
        <a:lstStyle/>
        <a:p>
          <a:endParaRPr lang="en-IN"/>
        </a:p>
      </dgm:t>
    </dgm:pt>
    <dgm:pt modelId="{E8B51B00-A22E-4C20-94E1-ADA6ABB6DD71}" type="pres">
      <dgm:prSet presAssocID="{F921B734-5568-415D-B598-A9318F281819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A4AE48D-A27C-4657-B2DF-F3700719031A}" type="pres">
      <dgm:prSet presAssocID="{7B1F965A-1E04-4F82-829E-17AFFEA4531F}" presName="root1" presStyleCnt="0"/>
      <dgm:spPr/>
    </dgm:pt>
    <dgm:pt modelId="{E2D70718-D3E8-4D88-866D-D58FDE0BD18F}" type="pres">
      <dgm:prSet presAssocID="{7B1F965A-1E04-4F82-829E-17AFFEA4531F}" presName="LevelOneTextNode" presStyleLbl="node0" presStyleIdx="0" presStyleCnt="1" custScaleX="177012" custLinFactNeighborX="-68744" custLinFactNeighborY="1471">
        <dgm:presLayoutVars>
          <dgm:chPref val="3"/>
        </dgm:presLayoutVars>
      </dgm:prSet>
      <dgm:spPr/>
    </dgm:pt>
    <dgm:pt modelId="{92907DF4-D82E-41D3-8847-0CA4AE4161B5}" type="pres">
      <dgm:prSet presAssocID="{7B1F965A-1E04-4F82-829E-17AFFEA4531F}" presName="level2hierChild" presStyleCnt="0"/>
      <dgm:spPr/>
    </dgm:pt>
    <dgm:pt modelId="{DFDB41DD-23FA-49B3-B428-238BD440E0D6}" type="pres">
      <dgm:prSet presAssocID="{03EBDD96-772A-4FCB-8422-F3DA2E277848}" presName="conn2-1" presStyleLbl="parChTrans1D2" presStyleIdx="0" presStyleCnt="3"/>
      <dgm:spPr/>
    </dgm:pt>
    <dgm:pt modelId="{DA52AC84-1417-4792-AFD2-15AF224A707E}" type="pres">
      <dgm:prSet presAssocID="{03EBDD96-772A-4FCB-8422-F3DA2E277848}" presName="connTx" presStyleLbl="parChTrans1D2" presStyleIdx="0" presStyleCnt="3"/>
      <dgm:spPr/>
    </dgm:pt>
    <dgm:pt modelId="{9F0F44C8-A32C-4FBB-B141-165DFB13D630}" type="pres">
      <dgm:prSet presAssocID="{48C3B860-4165-4F26-B4F0-22E0F57F242D}" presName="root2" presStyleCnt="0"/>
      <dgm:spPr/>
    </dgm:pt>
    <dgm:pt modelId="{4288E122-E849-4B5D-AD7C-36140ADD7BE6}" type="pres">
      <dgm:prSet presAssocID="{48C3B860-4165-4F26-B4F0-22E0F57F242D}" presName="LevelTwoTextNode" presStyleLbl="node2" presStyleIdx="0" presStyleCnt="3" custScaleX="137339" custScaleY="79120">
        <dgm:presLayoutVars>
          <dgm:chPref val="3"/>
        </dgm:presLayoutVars>
      </dgm:prSet>
      <dgm:spPr/>
    </dgm:pt>
    <dgm:pt modelId="{F47A62A3-6AE2-42BC-B74B-716AC423B874}" type="pres">
      <dgm:prSet presAssocID="{48C3B860-4165-4F26-B4F0-22E0F57F242D}" presName="level3hierChild" presStyleCnt="0"/>
      <dgm:spPr/>
    </dgm:pt>
    <dgm:pt modelId="{C19C8BF1-4D4E-4B73-B216-6CAE8E4ED2B4}" type="pres">
      <dgm:prSet presAssocID="{5B7E4795-AD06-45A0-9103-120DECB83B0B}" presName="conn2-1" presStyleLbl="parChTrans1D2" presStyleIdx="1" presStyleCnt="3"/>
      <dgm:spPr/>
    </dgm:pt>
    <dgm:pt modelId="{1AF45A4E-1880-48CA-B010-C0DAF54232E5}" type="pres">
      <dgm:prSet presAssocID="{5B7E4795-AD06-45A0-9103-120DECB83B0B}" presName="connTx" presStyleLbl="parChTrans1D2" presStyleIdx="1" presStyleCnt="3"/>
      <dgm:spPr/>
    </dgm:pt>
    <dgm:pt modelId="{442671E8-BF21-4CE6-B1C7-4BE315F23217}" type="pres">
      <dgm:prSet presAssocID="{FDCB8FEB-D8DF-4267-9901-9E9D418CBC96}" presName="root2" presStyleCnt="0"/>
      <dgm:spPr/>
    </dgm:pt>
    <dgm:pt modelId="{88745A9E-D5C2-4BB7-83CB-77D67C4A0E0C}" type="pres">
      <dgm:prSet presAssocID="{FDCB8FEB-D8DF-4267-9901-9E9D418CBC96}" presName="LevelTwoTextNode" presStyleLbl="node2" presStyleIdx="1" presStyleCnt="3" custScaleX="137929" custScaleY="87885">
        <dgm:presLayoutVars>
          <dgm:chPref val="3"/>
        </dgm:presLayoutVars>
      </dgm:prSet>
      <dgm:spPr/>
    </dgm:pt>
    <dgm:pt modelId="{1D8FD195-B4BB-471F-A288-821D24B55BC0}" type="pres">
      <dgm:prSet presAssocID="{FDCB8FEB-D8DF-4267-9901-9E9D418CBC96}" presName="level3hierChild" presStyleCnt="0"/>
      <dgm:spPr/>
    </dgm:pt>
    <dgm:pt modelId="{F0901D99-7685-45A5-8AB3-28FEBAFE6056}" type="pres">
      <dgm:prSet presAssocID="{7B6B79D3-B67B-4070-8AC3-447B5B2262E4}" presName="conn2-1" presStyleLbl="parChTrans1D2" presStyleIdx="2" presStyleCnt="3"/>
      <dgm:spPr/>
    </dgm:pt>
    <dgm:pt modelId="{C2AFEA19-6B0E-42A7-B442-09F283E6411A}" type="pres">
      <dgm:prSet presAssocID="{7B6B79D3-B67B-4070-8AC3-447B5B2262E4}" presName="connTx" presStyleLbl="parChTrans1D2" presStyleIdx="2" presStyleCnt="3"/>
      <dgm:spPr/>
    </dgm:pt>
    <dgm:pt modelId="{F3738DCA-D177-4E86-B373-815EF6394667}" type="pres">
      <dgm:prSet presAssocID="{61C868A3-64B2-4331-B751-E4C389D482BA}" presName="root2" presStyleCnt="0"/>
      <dgm:spPr/>
    </dgm:pt>
    <dgm:pt modelId="{1FCD2836-A8D7-4041-90F8-1CC97D3A36E7}" type="pres">
      <dgm:prSet presAssocID="{61C868A3-64B2-4331-B751-E4C389D482BA}" presName="LevelTwoTextNode" presStyleLbl="node2" presStyleIdx="2" presStyleCnt="3" custScaleX="137339" custScaleY="80931">
        <dgm:presLayoutVars>
          <dgm:chPref val="3"/>
        </dgm:presLayoutVars>
      </dgm:prSet>
      <dgm:spPr/>
    </dgm:pt>
    <dgm:pt modelId="{85AEDE7D-E402-4B39-9903-E894EE8916D4}" type="pres">
      <dgm:prSet presAssocID="{61C868A3-64B2-4331-B751-E4C389D482BA}" presName="level3hierChild" presStyleCnt="0"/>
      <dgm:spPr/>
    </dgm:pt>
  </dgm:ptLst>
  <dgm:cxnLst>
    <dgm:cxn modelId="{FC71B22A-2729-4167-ABF9-8A9209308BF2}" type="presOf" srcId="{FDCB8FEB-D8DF-4267-9901-9E9D418CBC96}" destId="{88745A9E-D5C2-4BB7-83CB-77D67C4A0E0C}" srcOrd="0" destOrd="0" presId="urn:microsoft.com/office/officeart/2008/layout/HorizontalMultiLevelHierarchy"/>
    <dgm:cxn modelId="{84C7522D-DECC-402C-8645-5ADA78A4F6A0}" type="presOf" srcId="{F921B734-5568-415D-B598-A9318F281819}" destId="{E8B51B00-A22E-4C20-94E1-ADA6ABB6DD71}" srcOrd="0" destOrd="0" presId="urn:microsoft.com/office/officeart/2008/layout/HorizontalMultiLevelHierarchy"/>
    <dgm:cxn modelId="{BF466841-B7DA-4904-A21E-253CD12038EC}" srcId="{7B1F965A-1E04-4F82-829E-17AFFEA4531F}" destId="{61C868A3-64B2-4331-B751-E4C389D482BA}" srcOrd="2" destOrd="0" parTransId="{7B6B79D3-B67B-4070-8AC3-447B5B2262E4}" sibTransId="{E4987E97-62A1-4F41-AABA-411D1CD28DB3}"/>
    <dgm:cxn modelId="{9464E768-E735-4782-91AB-A3EF8AE31951}" type="presOf" srcId="{7B6B79D3-B67B-4070-8AC3-447B5B2262E4}" destId="{F0901D99-7685-45A5-8AB3-28FEBAFE6056}" srcOrd="0" destOrd="0" presId="urn:microsoft.com/office/officeart/2008/layout/HorizontalMultiLevelHierarchy"/>
    <dgm:cxn modelId="{D02B804B-6557-4255-B133-57CC2D783BF1}" srcId="{7B1F965A-1E04-4F82-829E-17AFFEA4531F}" destId="{FDCB8FEB-D8DF-4267-9901-9E9D418CBC96}" srcOrd="1" destOrd="0" parTransId="{5B7E4795-AD06-45A0-9103-120DECB83B0B}" sibTransId="{3E96B216-B7B4-4E51-8283-FAE9B9690122}"/>
    <dgm:cxn modelId="{B0215375-761B-468B-804E-559CC1F18348}" type="presOf" srcId="{03EBDD96-772A-4FCB-8422-F3DA2E277848}" destId="{DA52AC84-1417-4792-AFD2-15AF224A707E}" srcOrd="1" destOrd="0" presId="urn:microsoft.com/office/officeart/2008/layout/HorizontalMultiLevelHierarchy"/>
    <dgm:cxn modelId="{B4D81C7B-C4BB-4954-B670-528184E48386}" type="presOf" srcId="{5B7E4795-AD06-45A0-9103-120DECB83B0B}" destId="{C19C8BF1-4D4E-4B73-B216-6CAE8E4ED2B4}" srcOrd="0" destOrd="0" presId="urn:microsoft.com/office/officeart/2008/layout/HorizontalMultiLevelHierarchy"/>
    <dgm:cxn modelId="{537A369B-BAC4-419B-8927-8CA5D687C212}" type="presOf" srcId="{03EBDD96-772A-4FCB-8422-F3DA2E277848}" destId="{DFDB41DD-23FA-49B3-B428-238BD440E0D6}" srcOrd="0" destOrd="0" presId="urn:microsoft.com/office/officeart/2008/layout/HorizontalMultiLevelHierarchy"/>
    <dgm:cxn modelId="{98FE2EA7-ED5E-4860-8732-4E22535172B2}" type="presOf" srcId="{61C868A3-64B2-4331-B751-E4C389D482BA}" destId="{1FCD2836-A8D7-4041-90F8-1CC97D3A36E7}" srcOrd="0" destOrd="0" presId="urn:microsoft.com/office/officeart/2008/layout/HorizontalMultiLevelHierarchy"/>
    <dgm:cxn modelId="{D195B5AF-1892-4B6D-B5D5-AD29CF8E3B9E}" type="presOf" srcId="{7B6B79D3-B67B-4070-8AC3-447B5B2262E4}" destId="{C2AFEA19-6B0E-42A7-B442-09F283E6411A}" srcOrd="1" destOrd="0" presId="urn:microsoft.com/office/officeart/2008/layout/HorizontalMultiLevelHierarchy"/>
    <dgm:cxn modelId="{7B86D5D5-200E-4D8D-8B8E-C944DF289EFD}" srcId="{F921B734-5568-415D-B598-A9318F281819}" destId="{7B1F965A-1E04-4F82-829E-17AFFEA4531F}" srcOrd="0" destOrd="0" parTransId="{3E02E3EF-A288-4BF6-8197-23E2275252FF}" sibTransId="{088A3695-7DED-4F47-931D-594185A5BF88}"/>
    <dgm:cxn modelId="{4E4E01DC-D050-4E4C-9730-2E4CD93D9E06}" type="presOf" srcId="{48C3B860-4165-4F26-B4F0-22E0F57F242D}" destId="{4288E122-E849-4B5D-AD7C-36140ADD7BE6}" srcOrd="0" destOrd="0" presId="urn:microsoft.com/office/officeart/2008/layout/HorizontalMultiLevelHierarchy"/>
    <dgm:cxn modelId="{F2EB43E0-7F66-476B-A7C3-2018CCDC83D6}" type="presOf" srcId="{7B1F965A-1E04-4F82-829E-17AFFEA4531F}" destId="{E2D70718-D3E8-4D88-866D-D58FDE0BD18F}" srcOrd="0" destOrd="0" presId="urn:microsoft.com/office/officeart/2008/layout/HorizontalMultiLevelHierarchy"/>
    <dgm:cxn modelId="{0876B8E7-EA1F-4432-B036-09D6EBFCF084}" srcId="{7B1F965A-1E04-4F82-829E-17AFFEA4531F}" destId="{48C3B860-4165-4F26-B4F0-22E0F57F242D}" srcOrd="0" destOrd="0" parTransId="{03EBDD96-772A-4FCB-8422-F3DA2E277848}" sibTransId="{37FF54D5-32F3-4E3F-9690-D67C8E62E113}"/>
    <dgm:cxn modelId="{9AABE0F3-177C-49D8-8230-6DBC8AAC3457}" type="presOf" srcId="{5B7E4795-AD06-45A0-9103-120DECB83B0B}" destId="{1AF45A4E-1880-48CA-B010-C0DAF54232E5}" srcOrd="1" destOrd="0" presId="urn:microsoft.com/office/officeart/2008/layout/HorizontalMultiLevelHierarchy"/>
    <dgm:cxn modelId="{E4CFC135-FDC4-4476-92FB-8017405117BA}" type="presParOf" srcId="{E8B51B00-A22E-4C20-94E1-ADA6ABB6DD71}" destId="{7A4AE48D-A27C-4657-B2DF-F3700719031A}" srcOrd="0" destOrd="0" presId="urn:microsoft.com/office/officeart/2008/layout/HorizontalMultiLevelHierarchy"/>
    <dgm:cxn modelId="{0B54D56B-070D-4C6E-B22F-CC03B9D9329A}" type="presParOf" srcId="{7A4AE48D-A27C-4657-B2DF-F3700719031A}" destId="{E2D70718-D3E8-4D88-866D-D58FDE0BD18F}" srcOrd="0" destOrd="0" presId="urn:microsoft.com/office/officeart/2008/layout/HorizontalMultiLevelHierarchy"/>
    <dgm:cxn modelId="{AF193CE7-BA5A-413C-BA9B-5A216819DAEF}" type="presParOf" srcId="{7A4AE48D-A27C-4657-B2DF-F3700719031A}" destId="{92907DF4-D82E-41D3-8847-0CA4AE4161B5}" srcOrd="1" destOrd="0" presId="urn:microsoft.com/office/officeart/2008/layout/HorizontalMultiLevelHierarchy"/>
    <dgm:cxn modelId="{BEE66A96-C7F6-4004-B26F-1CA42D55B8C8}" type="presParOf" srcId="{92907DF4-D82E-41D3-8847-0CA4AE4161B5}" destId="{DFDB41DD-23FA-49B3-B428-238BD440E0D6}" srcOrd="0" destOrd="0" presId="urn:microsoft.com/office/officeart/2008/layout/HorizontalMultiLevelHierarchy"/>
    <dgm:cxn modelId="{A7F7F0E3-9FAD-47C4-AB22-ECE5754B7DBC}" type="presParOf" srcId="{DFDB41DD-23FA-49B3-B428-238BD440E0D6}" destId="{DA52AC84-1417-4792-AFD2-15AF224A707E}" srcOrd="0" destOrd="0" presId="urn:microsoft.com/office/officeart/2008/layout/HorizontalMultiLevelHierarchy"/>
    <dgm:cxn modelId="{AAE06C1D-347B-4597-99CB-B4047AB5338C}" type="presParOf" srcId="{92907DF4-D82E-41D3-8847-0CA4AE4161B5}" destId="{9F0F44C8-A32C-4FBB-B141-165DFB13D630}" srcOrd="1" destOrd="0" presId="urn:microsoft.com/office/officeart/2008/layout/HorizontalMultiLevelHierarchy"/>
    <dgm:cxn modelId="{E31B4CCA-EB9D-4715-94E5-D408BC412B43}" type="presParOf" srcId="{9F0F44C8-A32C-4FBB-B141-165DFB13D630}" destId="{4288E122-E849-4B5D-AD7C-36140ADD7BE6}" srcOrd="0" destOrd="0" presId="urn:microsoft.com/office/officeart/2008/layout/HorizontalMultiLevelHierarchy"/>
    <dgm:cxn modelId="{97A98469-0158-4B3D-B505-4E143CCF0A7A}" type="presParOf" srcId="{9F0F44C8-A32C-4FBB-B141-165DFB13D630}" destId="{F47A62A3-6AE2-42BC-B74B-716AC423B874}" srcOrd="1" destOrd="0" presId="urn:microsoft.com/office/officeart/2008/layout/HorizontalMultiLevelHierarchy"/>
    <dgm:cxn modelId="{E5CA3CC5-DDFF-4415-BCA8-D80EDB9977DC}" type="presParOf" srcId="{92907DF4-D82E-41D3-8847-0CA4AE4161B5}" destId="{C19C8BF1-4D4E-4B73-B216-6CAE8E4ED2B4}" srcOrd="2" destOrd="0" presId="urn:microsoft.com/office/officeart/2008/layout/HorizontalMultiLevelHierarchy"/>
    <dgm:cxn modelId="{64B1D6CE-102C-44B0-96EC-D307597CDA3F}" type="presParOf" srcId="{C19C8BF1-4D4E-4B73-B216-6CAE8E4ED2B4}" destId="{1AF45A4E-1880-48CA-B010-C0DAF54232E5}" srcOrd="0" destOrd="0" presId="urn:microsoft.com/office/officeart/2008/layout/HorizontalMultiLevelHierarchy"/>
    <dgm:cxn modelId="{A5AE37A6-A371-406A-8E99-8937254AF1EB}" type="presParOf" srcId="{92907DF4-D82E-41D3-8847-0CA4AE4161B5}" destId="{442671E8-BF21-4CE6-B1C7-4BE315F23217}" srcOrd="3" destOrd="0" presId="urn:microsoft.com/office/officeart/2008/layout/HorizontalMultiLevelHierarchy"/>
    <dgm:cxn modelId="{F7ECE191-C489-4CC3-9714-1A9E45FFA3DA}" type="presParOf" srcId="{442671E8-BF21-4CE6-B1C7-4BE315F23217}" destId="{88745A9E-D5C2-4BB7-83CB-77D67C4A0E0C}" srcOrd="0" destOrd="0" presId="urn:microsoft.com/office/officeart/2008/layout/HorizontalMultiLevelHierarchy"/>
    <dgm:cxn modelId="{1C332A7D-EA2B-4E45-8E76-B8BEAFC3BD0B}" type="presParOf" srcId="{442671E8-BF21-4CE6-B1C7-4BE315F23217}" destId="{1D8FD195-B4BB-471F-A288-821D24B55BC0}" srcOrd="1" destOrd="0" presId="urn:microsoft.com/office/officeart/2008/layout/HorizontalMultiLevelHierarchy"/>
    <dgm:cxn modelId="{221C468E-73D3-4863-BCA4-A221AF3E812B}" type="presParOf" srcId="{92907DF4-D82E-41D3-8847-0CA4AE4161B5}" destId="{F0901D99-7685-45A5-8AB3-28FEBAFE6056}" srcOrd="4" destOrd="0" presId="urn:microsoft.com/office/officeart/2008/layout/HorizontalMultiLevelHierarchy"/>
    <dgm:cxn modelId="{ECBD9F31-7DB6-4B84-B463-EB9B5CF9BEB7}" type="presParOf" srcId="{F0901D99-7685-45A5-8AB3-28FEBAFE6056}" destId="{C2AFEA19-6B0E-42A7-B442-09F283E6411A}" srcOrd="0" destOrd="0" presId="urn:microsoft.com/office/officeart/2008/layout/HorizontalMultiLevelHierarchy"/>
    <dgm:cxn modelId="{662773B0-A6EF-4EFC-975B-A94A4390E0A8}" type="presParOf" srcId="{92907DF4-D82E-41D3-8847-0CA4AE4161B5}" destId="{F3738DCA-D177-4E86-B373-815EF6394667}" srcOrd="5" destOrd="0" presId="urn:microsoft.com/office/officeart/2008/layout/HorizontalMultiLevelHierarchy"/>
    <dgm:cxn modelId="{84FCB0A3-4088-4358-B51D-AEEF3F4D3BA0}" type="presParOf" srcId="{F3738DCA-D177-4E86-B373-815EF6394667}" destId="{1FCD2836-A8D7-4041-90F8-1CC97D3A36E7}" srcOrd="0" destOrd="0" presId="urn:microsoft.com/office/officeart/2008/layout/HorizontalMultiLevelHierarchy"/>
    <dgm:cxn modelId="{62EF01E9-AF66-43E5-90F2-FA42E223D6AF}" type="presParOf" srcId="{F3738DCA-D177-4E86-B373-815EF6394667}" destId="{85AEDE7D-E402-4B39-9903-E894EE8916D4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09100CE-D981-47BA-B827-C5D00124613F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47442FB5-8017-4221-AAB0-61696D7E5FC6}">
      <dgm:prSet phldrT="[Text]"/>
      <dgm:spPr/>
      <dgm:t>
        <a:bodyPr/>
        <a:lstStyle/>
        <a:p>
          <a:r>
            <a:rPr lang="en-US" dirty="0"/>
            <a:t>August</a:t>
          </a:r>
          <a:endParaRPr lang="en-IN" dirty="0"/>
        </a:p>
      </dgm:t>
    </dgm:pt>
    <dgm:pt modelId="{5BCF9CF8-0427-4D5E-BA2F-72F14A82F47B}" type="parTrans" cxnId="{00E026AF-3418-4E20-9FF3-0162ADAE29C9}">
      <dgm:prSet/>
      <dgm:spPr/>
      <dgm:t>
        <a:bodyPr/>
        <a:lstStyle/>
        <a:p>
          <a:endParaRPr lang="en-IN"/>
        </a:p>
      </dgm:t>
    </dgm:pt>
    <dgm:pt modelId="{93385470-5229-4AF3-B550-490AC9B3C721}" type="sibTrans" cxnId="{00E026AF-3418-4E20-9FF3-0162ADAE29C9}">
      <dgm:prSet/>
      <dgm:spPr/>
      <dgm:t>
        <a:bodyPr/>
        <a:lstStyle/>
        <a:p>
          <a:endParaRPr lang="en-IN"/>
        </a:p>
      </dgm:t>
    </dgm:pt>
    <dgm:pt modelId="{236B8585-D813-4750-A6D1-1F966925602F}">
      <dgm:prSet phldrT="[Text]"/>
      <dgm:spPr/>
      <dgm:t>
        <a:bodyPr/>
        <a:lstStyle/>
        <a:p>
          <a:r>
            <a:rPr lang="en-US" dirty="0"/>
            <a:t>Further Research on Idea</a:t>
          </a:r>
          <a:endParaRPr lang="en-IN" dirty="0"/>
        </a:p>
      </dgm:t>
    </dgm:pt>
    <dgm:pt modelId="{4D4178A7-B7F8-4E76-90CC-70B0AD7ED4B9}" type="parTrans" cxnId="{D180FBDA-3F25-4AA7-9BF3-A5BA57EF5C09}">
      <dgm:prSet/>
      <dgm:spPr/>
      <dgm:t>
        <a:bodyPr/>
        <a:lstStyle/>
        <a:p>
          <a:endParaRPr lang="en-IN"/>
        </a:p>
      </dgm:t>
    </dgm:pt>
    <dgm:pt modelId="{A4C6BC5D-9EE3-4B76-BE29-B6FCE1497F56}" type="sibTrans" cxnId="{D180FBDA-3F25-4AA7-9BF3-A5BA57EF5C09}">
      <dgm:prSet/>
      <dgm:spPr/>
      <dgm:t>
        <a:bodyPr/>
        <a:lstStyle/>
        <a:p>
          <a:endParaRPr lang="en-IN"/>
        </a:p>
      </dgm:t>
    </dgm:pt>
    <dgm:pt modelId="{F06B1964-2ADC-480E-8550-C47236FECF88}">
      <dgm:prSet phldrT="[Text]"/>
      <dgm:spPr/>
      <dgm:t>
        <a:bodyPr/>
        <a:lstStyle/>
        <a:p>
          <a:r>
            <a:rPr lang="en-US" dirty="0"/>
            <a:t>Configuring pulse sensor</a:t>
          </a:r>
          <a:endParaRPr lang="en-IN" dirty="0"/>
        </a:p>
      </dgm:t>
    </dgm:pt>
    <dgm:pt modelId="{0FC3688C-D989-4FE7-886E-B5A26F5ABABF}" type="parTrans" cxnId="{17CB8EB6-A121-4E42-BE2D-9244A7FCC004}">
      <dgm:prSet/>
      <dgm:spPr/>
      <dgm:t>
        <a:bodyPr/>
        <a:lstStyle/>
        <a:p>
          <a:endParaRPr lang="en-IN"/>
        </a:p>
      </dgm:t>
    </dgm:pt>
    <dgm:pt modelId="{062A1AA3-349E-4D65-BDD2-16DDEAB0DAEB}" type="sibTrans" cxnId="{17CB8EB6-A121-4E42-BE2D-9244A7FCC004}">
      <dgm:prSet/>
      <dgm:spPr/>
      <dgm:t>
        <a:bodyPr/>
        <a:lstStyle/>
        <a:p>
          <a:endParaRPr lang="en-IN"/>
        </a:p>
      </dgm:t>
    </dgm:pt>
    <dgm:pt modelId="{05B52F7C-EDF8-49F7-A5DD-5D229C503406}">
      <dgm:prSet phldrT="[Text]"/>
      <dgm:spPr/>
      <dgm:t>
        <a:bodyPr/>
        <a:lstStyle/>
        <a:p>
          <a:r>
            <a:rPr lang="en-US" dirty="0"/>
            <a:t>1-15 Sept</a:t>
          </a:r>
          <a:endParaRPr lang="en-IN" dirty="0"/>
        </a:p>
      </dgm:t>
    </dgm:pt>
    <dgm:pt modelId="{A607F1E1-91C0-40B2-86C8-65DC7809B0D4}" type="parTrans" cxnId="{AC877DBB-51DB-4B9E-838B-AE7AA72CDB18}">
      <dgm:prSet/>
      <dgm:spPr/>
      <dgm:t>
        <a:bodyPr/>
        <a:lstStyle/>
        <a:p>
          <a:endParaRPr lang="en-IN"/>
        </a:p>
      </dgm:t>
    </dgm:pt>
    <dgm:pt modelId="{8ADE1E0E-B4CB-4FBA-953E-B38CD4BBEF84}" type="sibTrans" cxnId="{AC877DBB-51DB-4B9E-838B-AE7AA72CDB18}">
      <dgm:prSet/>
      <dgm:spPr/>
      <dgm:t>
        <a:bodyPr/>
        <a:lstStyle/>
        <a:p>
          <a:endParaRPr lang="en-IN"/>
        </a:p>
      </dgm:t>
    </dgm:pt>
    <dgm:pt modelId="{7E56B9F7-A500-47CE-AC58-CDFB571BF770}">
      <dgm:prSet phldrT="[Text]"/>
      <dgm:spPr/>
      <dgm:t>
        <a:bodyPr/>
        <a:lstStyle/>
        <a:p>
          <a:r>
            <a:rPr lang="en-US" dirty="0"/>
            <a:t>Testing, calibration of sensors</a:t>
          </a:r>
          <a:endParaRPr lang="en-IN" dirty="0"/>
        </a:p>
      </dgm:t>
    </dgm:pt>
    <dgm:pt modelId="{A006CD6D-68AB-49AD-8130-8519E2FE019D}" type="parTrans" cxnId="{7E1220E3-484E-4741-B74C-C94D06D137A8}">
      <dgm:prSet/>
      <dgm:spPr/>
      <dgm:t>
        <a:bodyPr/>
        <a:lstStyle/>
        <a:p>
          <a:endParaRPr lang="en-IN"/>
        </a:p>
      </dgm:t>
    </dgm:pt>
    <dgm:pt modelId="{891ADB15-B44A-4068-BFA6-8FD425726619}" type="sibTrans" cxnId="{7E1220E3-484E-4741-B74C-C94D06D137A8}">
      <dgm:prSet/>
      <dgm:spPr/>
      <dgm:t>
        <a:bodyPr/>
        <a:lstStyle/>
        <a:p>
          <a:endParaRPr lang="en-IN"/>
        </a:p>
      </dgm:t>
    </dgm:pt>
    <dgm:pt modelId="{DE790825-FEAF-4E66-A403-1080B2DA9042}">
      <dgm:prSet phldrT="[Text]"/>
      <dgm:spPr/>
      <dgm:t>
        <a:bodyPr/>
        <a:lstStyle/>
        <a:p>
          <a:r>
            <a:rPr lang="en-US" dirty="0"/>
            <a:t>Interfacing of components</a:t>
          </a:r>
          <a:endParaRPr lang="en-IN" dirty="0"/>
        </a:p>
      </dgm:t>
    </dgm:pt>
    <dgm:pt modelId="{CA7102E2-2142-41D1-A0C9-16586480C58E}" type="parTrans" cxnId="{E89FB5BC-8052-45BD-85C9-41F7A00D9A93}">
      <dgm:prSet/>
      <dgm:spPr/>
      <dgm:t>
        <a:bodyPr/>
        <a:lstStyle/>
        <a:p>
          <a:endParaRPr lang="en-IN"/>
        </a:p>
      </dgm:t>
    </dgm:pt>
    <dgm:pt modelId="{9CD2FB58-4EB7-4AFA-9031-AE3C584617AB}" type="sibTrans" cxnId="{E89FB5BC-8052-45BD-85C9-41F7A00D9A93}">
      <dgm:prSet/>
      <dgm:spPr/>
      <dgm:t>
        <a:bodyPr/>
        <a:lstStyle/>
        <a:p>
          <a:endParaRPr lang="en-IN"/>
        </a:p>
      </dgm:t>
    </dgm:pt>
    <dgm:pt modelId="{8DD01FA4-632B-4630-BB8D-A8CD2B7B82A2}">
      <dgm:prSet phldrT="[Text]"/>
      <dgm:spPr/>
      <dgm:t>
        <a:bodyPr/>
        <a:lstStyle/>
        <a:p>
          <a:r>
            <a:rPr lang="en-US" dirty="0"/>
            <a:t>15-30 Sept</a:t>
          </a:r>
          <a:endParaRPr lang="en-IN" dirty="0"/>
        </a:p>
      </dgm:t>
    </dgm:pt>
    <dgm:pt modelId="{65BF9FCE-D9D0-40BA-8AA4-15223F237C84}" type="parTrans" cxnId="{3714A36A-F004-4FD1-8D32-CFAD41B3130A}">
      <dgm:prSet/>
      <dgm:spPr/>
      <dgm:t>
        <a:bodyPr/>
        <a:lstStyle/>
        <a:p>
          <a:endParaRPr lang="en-IN"/>
        </a:p>
      </dgm:t>
    </dgm:pt>
    <dgm:pt modelId="{08E91E5F-F2E6-4ED2-83E7-FC97BD857F96}" type="sibTrans" cxnId="{3714A36A-F004-4FD1-8D32-CFAD41B3130A}">
      <dgm:prSet/>
      <dgm:spPr/>
      <dgm:t>
        <a:bodyPr/>
        <a:lstStyle/>
        <a:p>
          <a:endParaRPr lang="en-IN"/>
        </a:p>
      </dgm:t>
    </dgm:pt>
    <dgm:pt modelId="{788B9BE0-D5D9-41F5-A491-1EC3A7D5F596}">
      <dgm:prSet phldrT="[Text]"/>
      <dgm:spPr/>
      <dgm:t>
        <a:bodyPr/>
        <a:lstStyle/>
        <a:p>
          <a:r>
            <a:rPr lang="en-US" dirty="0"/>
            <a:t>Programming of sensors</a:t>
          </a:r>
          <a:endParaRPr lang="en-IN" dirty="0"/>
        </a:p>
      </dgm:t>
    </dgm:pt>
    <dgm:pt modelId="{B9787A22-77AF-4046-997F-1A1764FD54DE}" type="parTrans" cxnId="{10709994-039F-4165-BB8C-8A2D85912CE7}">
      <dgm:prSet/>
      <dgm:spPr/>
      <dgm:t>
        <a:bodyPr/>
        <a:lstStyle/>
        <a:p>
          <a:endParaRPr lang="en-IN"/>
        </a:p>
      </dgm:t>
    </dgm:pt>
    <dgm:pt modelId="{2A7CBBFD-9827-487F-B602-908DAC521ED1}" type="sibTrans" cxnId="{10709994-039F-4165-BB8C-8A2D85912CE7}">
      <dgm:prSet/>
      <dgm:spPr/>
      <dgm:t>
        <a:bodyPr/>
        <a:lstStyle/>
        <a:p>
          <a:endParaRPr lang="en-IN"/>
        </a:p>
      </dgm:t>
    </dgm:pt>
    <dgm:pt modelId="{4F94FF64-5096-4A0A-8C38-F47805E7D21D}">
      <dgm:prSet phldrT="[Text]"/>
      <dgm:spPr/>
      <dgm:t>
        <a:bodyPr/>
        <a:lstStyle/>
        <a:p>
          <a:r>
            <a:rPr lang="en-US" dirty="0"/>
            <a:t>Interfacing of battery and communication module</a:t>
          </a:r>
          <a:endParaRPr lang="en-IN" dirty="0"/>
        </a:p>
      </dgm:t>
    </dgm:pt>
    <dgm:pt modelId="{8F010B67-B047-4EBE-BAF6-64E83D2CFBB3}" type="parTrans" cxnId="{59675FDF-23D8-44A9-8D21-DA1B48E60A62}">
      <dgm:prSet/>
      <dgm:spPr/>
      <dgm:t>
        <a:bodyPr/>
        <a:lstStyle/>
        <a:p>
          <a:endParaRPr lang="en-IN"/>
        </a:p>
      </dgm:t>
    </dgm:pt>
    <dgm:pt modelId="{20698411-BBE5-4E60-B74D-909FD4A80983}" type="sibTrans" cxnId="{59675FDF-23D8-44A9-8D21-DA1B48E60A62}">
      <dgm:prSet/>
      <dgm:spPr/>
      <dgm:t>
        <a:bodyPr/>
        <a:lstStyle/>
        <a:p>
          <a:endParaRPr lang="en-IN"/>
        </a:p>
      </dgm:t>
    </dgm:pt>
    <dgm:pt modelId="{316671C5-2123-4AD0-9C01-C3677F621319}">
      <dgm:prSet phldrT="[Text]"/>
      <dgm:spPr/>
      <dgm:t>
        <a:bodyPr/>
        <a:lstStyle/>
        <a:p>
          <a:r>
            <a:rPr lang="en-US" dirty="0"/>
            <a:t>1-10 Oct</a:t>
          </a:r>
          <a:endParaRPr lang="en-IN" dirty="0"/>
        </a:p>
      </dgm:t>
    </dgm:pt>
    <dgm:pt modelId="{37BAAD37-7E20-4847-B3D4-01FAB46E2479}" type="parTrans" cxnId="{B95C6B72-1250-46DB-BAC7-09788659AA84}">
      <dgm:prSet/>
      <dgm:spPr/>
      <dgm:t>
        <a:bodyPr/>
        <a:lstStyle/>
        <a:p>
          <a:endParaRPr lang="en-IN"/>
        </a:p>
      </dgm:t>
    </dgm:pt>
    <dgm:pt modelId="{11B44440-0F66-4C8C-889A-2D9E1AA9E109}" type="sibTrans" cxnId="{B95C6B72-1250-46DB-BAC7-09788659AA84}">
      <dgm:prSet/>
      <dgm:spPr/>
      <dgm:t>
        <a:bodyPr/>
        <a:lstStyle/>
        <a:p>
          <a:endParaRPr lang="en-IN"/>
        </a:p>
      </dgm:t>
    </dgm:pt>
    <dgm:pt modelId="{E97B5A23-EC20-4FBF-8740-D8AE2CA77F56}">
      <dgm:prSet phldrT="[Text]"/>
      <dgm:spPr/>
      <dgm:t>
        <a:bodyPr/>
        <a:lstStyle/>
        <a:p>
          <a:r>
            <a:rPr lang="en-US" dirty="0"/>
            <a:t>Analysis and interpretation of data collected</a:t>
          </a:r>
          <a:endParaRPr lang="en-IN" dirty="0"/>
        </a:p>
      </dgm:t>
    </dgm:pt>
    <dgm:pt modelId="{25EFEBAB-49B8-41AE-8B30-F1C742171F5F}" type="parTrans" cxnId="{E04ED7EB-AA58-448A-B96D-2475F9A6E942}">
      <dgm:prSet/>
      <dgm:spPr/>
      <dgm:t>
        <a:bodyPr/>
        <a:lstStyle/>
        <a:p>
          <a:endParaRPr lang="en-IN"/>
        </a:p>
      </dgm:t>
    </dgm:pt>
    <dgm:pt modelId="{D661431D-5ED8-4E0D-B82A-CCA3D7C9533A}" type="sibTrans" cxnId="{E04ED7EB-AA58-448A-B96D-2475F9A6E942}">
      <dgm:prSet/>
      <dgm:spPr/>
      <dgm:t>
        <a:bodyPr/>
        <a:lstStyle/>
        <a:p>
          <a:endParaRPr lang="en-IN"/>
        </a:p>
      </dgm:t>
    </dgm:pt>
    <dgm:pt modelId="{2EF46C44-D43E-41CD-ACB6-1A7EFE08719C}">
      <dgm:prSet phldrT="[Text]"/>
      <dgm:spPr/>
      <dgm:t>
        <a:bodyPr/>
        <a:lstStyle/>
        <a:p>
          <a:r>
            <a:rPr lang="en-US" dirty="0"/>
            <a:t>Final assembly of project</a:t>
          </a:r>
          <a:endParaRPr lang="en-IN" dirty="0"/>
        </a:p>
      </dgm:t>
    </dgm:pt>
    <dgm:pt modelId="{781261B3-0282-4E3F-A5D4-31330D0596D3}" type="parTrans" cxnId="{BE1EA514-15A8-4277-88C3-D180D8CEF7B2}">
      <dgm:prSet/>
      <dgm:spPr/>
      <dgm:t>
        <a:bodyPr/>
        <a:lstStyle/>
        <a:p>
          <a:endParaRPr lang="en-IN"/>
        </a:p>
      </dgm:t>
    </dgm:pt>
    <dgm:pt modelId="{229FB81D-26D7-4606-9F67-CC47C64BBF66}" type="sibTrans" cxnId="{BE1EA514-15A8-4277-88C3-D180D8CEF7B2}">
      <dgm:prSet/>
      <dgm:spPr/>
      <dgm:t>
        <a:bodyPr/>
        <a:lstStyle/>
        <a:p>
          <a:endParaRPr lang="en-IN"/>
        </a:p>
      </dgm:t>
    </dgm:pt>
    <dgm:pt modelId="{DD04432E-BD22-4E57-B77D-68790054FE4A}">
      <dgm:prSet phldrT="[Text]"/>
      <dgm:spPr/>
      <dgm:t>
        <a:bodyPr/>
        <a:lstStyle/>
        <a:p>
          <a:r>
            <a:rPr lang="en-US" dirty="0"/>
            <a:t>Future Scope</a:t>
          </a:r>
          <a:endParaRPr lang="en-IN" dirty="0"/>
        </a:p>
      </dgm:t>
    </dgm:pt>
    <dgm:pt modelId="{D53C1C81-2053-4C10-A52B-11A9A962CCA5}" type="parTrans" cxnId="{34674F2C-A95A-4CFB-9455-F1B9249C36C0}">
      <dgm:prSet/>
      <dgm:spPr/>
      <dgm:t>
        <a:bodyPr/>
        <a:lstStyle/>
        <a:p>
          <a:endParaRPr lang="en-IN"/>
        </a:p>
      </dgm:t>
    </dgm:pt>
    <dgm:pt modelId="{F45F23E3-4689-498A-9C7D-3563F3C46FF0}" type="sibTrans" cxnId="{34674F2C-A95A-4CFB-9455-F1B9249C36C0}">
      <dgm:prSet/>
      <dgm:spPr/>
      <dgm:t>
        <a:bodyPr/>
        <a:lstStyle/>
        <a:p>
          <a:endParaRPr lang="en-IN"/>
        </a:p>
      </dgm:t>
    </dgm:pt>
    <dgm:pt modelId="{FFA69F29-7C11-4493-A37F-EFEBE90894F4}">
      <dgm:prSet phldrT="[Text]"/>
      <dgm:spPr/>
      <dgm:t>
        <a:bodyPr/>
        <a:lstStyle/>
        <a:p>
          <a:r>
            <a:rPr lang="en-US" dirty="0"/>
            <a:t>Using thermoelectric generators for human body heat harvesting</a:t>
          </a:r>
          <a:endParaRPr lang="en-IN" dirty="0"/>
        </a:p>
      </dgm:t>
    </dgm:pt>
    <dgm:pt modelId="{6C6121C1-340B-49B5-B380-DA92944E181D}" type="parTrans" cxnId="{9A83B7DE-9440-4B9B-8114-238E06B72CC3}">
      <dgm:prSet/>
      <dgm:spPr/>
      <dgm:t>
        <a:bodyPr/>
        <a:lstStyle/>
        <a:p>
          <a:endParaRPr lang="en-IN"/>
        </a:p>
      </dgm:t>
    </dgm:pt>
    <dgm:pt modelId="{6DBE177D-DBA8-4D58-9816-FA3240BCC539}" type="sibTrans" cxnId="{9A83B7DE-9440-4B9B-8114-238E06B72CC3}">
      <dgm:prSet/>
      <dgm:spPr/>
      <dgm:t>
        <a:bodyPr/>
        <a:lstStyle/>
        <a:p>
          <a:endParaRPr lang="en-IN"/>
        </a:p>
      </dgm:t>
    </dgm:pt>
    <dgm:pt modelId="{486C6104-6492-4A00-91E1-53135B28EE28}">
      <dgm:prSet phldrT="[Text]"/>
      <dgm:spPr/>
      <dgm:t>
        <a:bodyPr/>
        <a:lstStyle/>
        <a:p>
          <a:r>
            <a:rPr lang="en-US" dirty="0"/>
            <a:t>Making project energy efficient</a:t>
          </a:r>
          <a:endParaRPr lang="en-IN" dirty="0"/>
        </a:p>
      </dgm:t>
    </dgm:pt>
    <dgm:pt modelId="{C90C32D5-E4D7-4F85-AC1A-A38F32C49983}" type="parTrans" cxnId="{F844F999-4983-4C7C-8E87-54F2BD9CAC86}">
      <dgm:prSet/>
      <dgm:spPr/>
      <dgm:t>
        <a:bodyPr/>
        <a:lstStyle/>
        <a:p>
          <a:endParaRPr lang="en-IN"/>
        </a:p>
      </dgm:t>
    </dgm:pt>
    <dgm:pt modelId="{133A3A43-16FF-4FE8-9CCC-5FCDB611EFDF}" type="sibTrans" cxnId="{F844F999-4983-4C7C-8E87-54F2BD9CAC86}">
      <dgm:prSet/>
      <dgm:spPr/>
      <dgm:t>
        <a:bodyPr/>
        <a:lstStyle/>
        <a:p>
          <a:endParaRPr lang="en-IN"/>
        </a:p>
      </dgm:t>
    </dgm:pt>
    <dgm:pt modelId="{1D732942-96AD-4180-B8B2-BA3AF427E5E9}">
      <dgm:prSet phldrT="[Text]"/>
      <dgm:spPr/>
      <dgm:t>
        <a:bodyPr/>
        <a:lstStyle/>
        <a:p>
          <a:endParaRPr lang="en-IN" dirty="0"/>
        </a:p>
      </dgm:t>
    </dgm:pt>
    <dgm:pt modelId="{8DCF29EF-1F8C-45DF-9E3F-2E6DCDE94FE8}" type="sibTrans" cxnId="{FF11BB0F-6EBB-423D-9F65-40580AD00E93}">
      <dgm:prSet/>
      <dgm:spPr/>
      <dgm:t>
        <a:bodyPr/>
        <a:lstStyle/>
        <a:p>
          <a:endParaRPr lang="en-IN"/>
        </a:p>
      </dgm:t>
    </dgm:pt>
    <dgm:pt modelId="{B8AB4675-7889-4B19-9099-9AF601313DB7}" type="parTrans" cxnId="{FF11BB0F-6EBB-423D-9F65-40580AD00E93}">
      <dgm:prSet/>
      <dgm:spPr/>
      <dgm:t>
        <a:bodyPr/>
        <a:lstStyle/>
        <a:p>
          <a:endParaRPr lang="en-IN"/>
        </a:p>
      </dgm:t>
    </dgm:pt>
    <dgm:pt modelId="{9BBC4E92-8CFB-423F-AC42-56C06F582075}">
      <dgm:prSet phldrT="[Text]"/>
      <dgm:spPr/>
      <dgm:t>
        <a:bodyPr/>
        <a:lstStyle/>
        <a:p>
          <a:endParaRPr lang="en-IN" dirty="0"/>
        </a:p>
      </dgm:t>
    </dgm:pt>
    <dgm:pt modelId="{158F5575-8BA1-4A09-B43C-215DAD9FB69C}" type="parTrans" cxnId="{495F6608-A727-48E1-9114-CACAB0DD3DB8}">
      <dgm:prSet/>
      <dgm:spPr/>
      <dgm:t>
        <a:bodyPr/>
        <a:lstStyle/>
        <a:p>
          <a:endParaRPr lang="en-IN"/>
        </a:p>
      </dgm:t>
    </dgm:pt>
    <dgm:pt modelId="{C0C21D80-EC45-4ADD-B60F-5BDF622BC435}" type="sibTrans" cxnId="{495F6608-A727-48E1-9114-CACAB0DD3DB8}">
      <dgm:prSet/>
      <dgm:spPr/>
      <dgm:t>
        <a:bodyPr/>
        <a:lstStyle/>
        <a:p>
          <a:endParaRPr lang="en-IN"/>
        </a:p>
      </dgm:t>
    </dgm:pt>
    <dgm:pt modelId="{00966844-F89A-49FF-B234-14911790BA9C}">
      <dgm:prSet phldrT="[Text]"/>
      <dgm:spPr/>
      <dgm:t>
        <a:bodyPr/>
        <a:lstStyle/>
        <a:p>
          <a:endParaRPr lang="en-IN" dirty="0"/>
        </a:p>
      </dgm:t>
    </dgm:pt>
    <dgm:pt modelId="{31B29B43-4A43-48BD-8511-DDFF611A8115}" type="parTrans" cxnId="{5088C903-8966-4438-B5AB-C639E57D52B3}">
      <dgm:prSet/>
      <dgm:spPr/>
      <dgm:t>
        <a:bodyPr/>
        <a:lstStyle/>
        <a:p>
          <a:endParaRPr lang="en-IN"/>
        </a:p>
      </dgm:t>
    </dgm:pt>
    <dgm:pt modelId="{34D27CD4-CA2A-4CAF-BACA-C767B0F4A6F6}" type="sibTrans" cxnId="{5088C903-8966-4438-B5AB-C639E57D52B3}">
      <dgm:prSet/>
      <dgm:spPr/>
      <dgm:t>
        <a:bodyPr/>
        <a:lstStyle/>
        <a:p>
          <a:endParaRPr lang="en-IN"/>
        </a:p>
      </dgm:t>
    </dgm:pt>
    <dgm:pt modelId="{F6BC14F9-E8C2-4813-B39A-7B72A38AD963}">
      <dgm:prSet phldrT="[Text]"/>
      <dgm:spPr/>
      <dgm:t>
        <a:bodyPr/>
        <a:lstStyle/>
        <a:p>
          <a:endParaRPr lang="en-IN" dirty="0"/>
        </a:p>
      </dgm:t>
    </dgm:pt>
    <dgm:pt modelId="{FF8CDD40-2816-420C-A5C1-2C33FFEDA638}" type="parTrans" cxnId="{F1D45B8C-82FF-4E6A-A328-D0D0BFC07F67}">
      <dgm:prSet/>
      <dgm:spPr/>
      <dgm:t>
        <a:bodyPr/>
        <a:lstStyle/>
        <a:p>
          <a:endParaRPr lang="en-IN"/>
        </a:p>
      </dgm:t>
    </dgm:pt>
    <dgm:pt modelId="{929E8116-3A57-492C-997A-FB693CF943F8}" type="sibTrans" cxnId="{F1D45B8C-82FF-4E6A-A328-D0D0BFC07F67}">
      <dgm:prSet/>
      <dgm:spPr/>
      <dgm:t>
        <a:bodyPr/>
        <a:lstStyle/>
        <a:p>
          <a:endParaRPr lang="en-IN"/>
        </a:p>
      </dgm:t>
    </dgm:pt>
    <dgm:pt modelId="{BD96FBAA-278C-4AAA-A66F-54001FC69947}" type="pres">
      <dgm:prSet presAssocID="{709100CE-D981-47BA-B827-C5D00124613F}" presName="Name0" presStyleCnt="0">
        <dgm:presLayoutVars>
          <dgm:dir/>
          <dgm:animLvl val="lvl"/>
          <dgm:resizeHandles val="exact"/>
        </dgm:presLayoutVars>
      </dgm:prSet>
      <dgm:spPr/>
    </dgm:pt>
    <dgm:pt modelId="{C9F56ADE-D321-4401-9462-52C69E620D4A}" type="pres">
      <dgm:prSet presAssocID="{47442FB5-8017-4221-AAB0-61696D7E5FC6}" presName="composite" presStyleCnt="0"/>
      <dgm:spPr/>
    </dgm:pt>
    <dgm:pt modelId="{155C63E1-CF94-42D5-8806-462AFEBD07DD}" type="pres">
      <dgm:prSet presAssocID="{47442FB5-8017-4221-AAB0-61696D7E5FC6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547E9E6D-7B9C-4946-98A8-968B6F881318}" type="pres">
      <dgm:prSet presAssocID="{47442FB5-8017-4221-AAB0-61696D7E5FC6}" presName="desTx" presStyleLbl="alignAccFollowNode1" presStyleIdx="0" presStyleCnt="5">
        <dgm:presLayoutVars>
          <dgm:bulletEnabled val="1"/>
        </dgm:presLayoutVars>
      </dgm:prSet>
      <dgm:spPr/>
    </dgm:pt>
    <dgm:pt modelId="{A4AF7FF6-9A60-4F5B-9AC2-E86E253FD875}" type="pres">
      <dgm:prSet presAssocID="{93385470-5229-4AF3-B550-490AC9B3C721}" presName="space" presStyleCnt="0"/>
      <dgm:spPr/>
    </dgm:pt>
    <dgm:pt modelId="{BE149A1F-0864-414D-84F9-690EBB5978A6}" type="pres">
      <dgm:prSet presAssocID="{05B52F7C-EDF8-49F7-A5DD-5D229C503406}" presName="composite" presStyleCnt="0"/>
      <dgm:spPr/>
    </dgm:pt>
    <dgm:pt modelId="{8377864F-803E-4D47-8ED0-6E4D54C68794}" type="pres">
      <dgm:prSet presAssocID="{05B52F7C-EDF8-49F7-A5DD-5D229C503406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42E1485A-856F-48E8-BC2F-EEB07D19B386}" type="pres">
      <dgm:prSet presAssocID="{05B52F7C-EDF8-49F7-A5DD-5D229C503406}" presName="desTx" presStyleLbl="alignAccFollowNode1" presStyleIdx="1" presStyleCnt="5">
        <dgm:presLayoutVars>
          <dgm:bulletEnabled val="1"/>
        </dgm:presLayoutVars>
      </dgm:prSet>
      <dgm:spPr/>
    </dgm:pt>
    <dgm:pt modelId="{596F758D-1E09-466E-9563-D37AFFF499CD}" type="pres">
      <dgm:prSet presAssocID="{8ADE1E0E-B4CB-4FBA-953E-B38CD4BBEF84}" presName="space" presStyleCnt="0"/>
      <dgm:spPr/>
    </dgm:pt>
    <dgm:pt modelId="{92F4CEF2-FF9C-452D-A485-54CF6531E257}" type="pres">
      <dgm:prSet presAssocID="{8DD01FA4-632B-4630-BB8D-A8CD2B7B82A2}" presName="composite" presStyleCnt="0"/>
      <dgm:spPr/>
    </dgm:pt>
    <dgm:pt modelId="{0638BE7E-7863-4B0B-BEE8-93380F14E11C}" type="pres">
      <dgm:prSet presAssocID="{8DD01FA4-632B-4630-BB8D-A8CD2B7B82A2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7DCC5754-2E54-4915-A5DD-9AA98E713470}" type="pres">
      <dgm:prSet presAssocID="{8DD01FA4-632B-4630-BB8D-A8CD2B7B82A2}" presName="desTx" presStyleLbl="alignAccFollowNode1" presStyleIdx="2" presStyleCnt="5">
        <dgm:presLayoutVars>
          <dgm:bulletEnabled val="1"/>
        </dgm:presLayoutVars>
      </dgm:prSet>
      <dgm:spPr/>
    </dgm:pt>
    <dgm:pt modelId="{E8D377A2-AD95-445F-99FB-C5377BE6EB77}" type="pres">
      <dgm:prSet presAssocID="{08E91E5F-F2E6-4ED2-83E7-FC97BD857F96}" presName="space" presStyleCnt="0"/>
      <dgm:spPr/>
    </dgm:pt>
    <dgm:pt modelId="{9335FCB7-FFA5-49F7-9CE8-ADFAF6F462EC}" type="pres">
      <dgm:prSet presAssocID="{316671C5-2123-4AD0-9C01-C3677F621319}" presName="composite" presStyleCnt="0"/>
      <dgm:spPr/>
    </dgm:pt>
    <dgm:pt modelId="{02C5BE2B-E897-4260-A1BA-E7BAD26C2274}" type="pres">
      <dgm:prSet presAssocID="{316671C5-2123-4AD0-9C01-C3677F621319}" presName="parTx" presStyleLbl="alignNode1" presStyleIdx="3" presStyleCnt="5">
        <dgm:presLayoutVars>
          <dgm:chMax val="0"/>
          <dgm:chPref val="0"/>
          <dgm:bulletEnabled val="1"/>
        </dgm:presLayoutVars>
      </dgm:prSet>
      <dgm:spPr/>
    </dgm:pt>
    <dgm:pt modelId="{57BC47AB-9115-451B-AC63-4F1255D348E6}" type="pres">
      <dgm:prSet presAssocID="{316671C5-2123-4AD0-9C01-C3677F621319}" presName="desTx" presStyleLbl="alignAccFollowNode1" presStyleIdx="3" presStyleCnt="5">
        <dgm:presLayoutVars>
          <dgm:bulletEnabled val="1"/>
        </dgm:presLayoutVars>
      </dgm:prSet>
      <dgm:spPr/>
    </dgm:pt>
    <dgm:pt modelId="{A1F31546-D080-4593-87D7-26115C451474}" type="pres">
      <dgm:prSet presAssocID="{11B44440-0F66-4C8C-889A-2D9E1AA9E109}" presName="space" presStyleCnt="0"/>
      <dgm:spPr/>
    </dgm:pt>
    <dgm:pt modelId="{B320B88A-195E-4CAE-A429-E24D289CF669}" type="pres">
      <dgm:prSet presAssocID="{DD04432E-BD22-4E57-B77D-68790054FE4A}" presName="composite" presStyleCnt="0"/>
      <dgm:spPr/>
    </dgm:pt>
    <dgm:pt modelId="{BD7B25DF-293A-4CF2-B1CC-DE58D47BFA5F}" type="pres">
      <dgm:prSet presAssocID="{DD04432E-BD22-4E57-B77D-68790054FE4A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20C40455-C204-408A-AD3E-26F3EF26B7FF}" type="pres">
      <dgm:prSet presAssocID="{DD04432E-BD22-4E57-B77D-68790054FE4A}" presName="desTx" presStyleLbl="alignAccFollowNode1" presStyleIdx="4" presStyleCnt="5">
        <dgm:presLayoutVars>
          <dgm:bulletEnabled val="1"/>
        </dgm:presLayoutVars>
      </dgm:prSet>
      <dgm:spPr/>
    </dgm:pt>
  </dgm:ptLst>
  <dgm:cxnLst>
    <dgm:cxn modelId="{5088C903-8966-4438-B5AB-C639E57D52B3}" srcId="{8DD01FA4-632B-4630-BB8D-A8CD2B7B82A2}" destId="{00966844-F89A-49FF-B234-14911790BA9C}" srcOrd="1" destOrd="0" parTransId="{31B29B43-4A43-48BD-8511-DDFF611A8115}" sibTransId="{34D27CD4-CA2A-4CAF-BACA-C767B0F4A6F6}"/>
    <dgm:cxn modelId="{495F6608-A727-48E1-9114-CACAB0DD3DB8}" srcId="{05B52F7C-EDF8-49F7-A5DD-5D229C503406}" destId="{9BBC4E92-8CFB-423F-AC42-56C06F582075}" srcOrd="1" destOrd="0" parTransId="{158F5575-8BA1-4A09-B43C-215DAD9FB69C}" sibTransId="{C0C21D80-EC45-4ADD-B60F-5BDF622BC435}"/>
    <dgm:cxn modelId="{FF11BB0F-6EBB-423D-9F65-40580AD00E93}" srcId="{47442FB5-8017-4221-AAB0-61696D7E5FC6}" destId="{1D732942-96AD-4180-B8B2-BA3AF427E5E9}" srcOrd="1" destOrd="0" parTransId="{B8AB4675-7889-4B19-9099-9AF601313DB7}" sibTransId="{8DCF29EF-1F8C-45DF-9E3F-2E6DCDE94FE8}"/>
    <dgm:cxn modelId="{BE1EA514-15A8-4277-88C3-D180D8CEF7B2}" srcId="{316671C5-2123-4AD0-9C01-C3677F621319}" destId="{2EF46C44-D43E-41CD-ACB6-1A7EFE08719C}" srcOrd="2" destOrd="0" parTransId="{781261B3-0282-4E3F-A5D4-31330D0596D3}" sibTransId="{229FB81D-26D7-4606-9F67-CC47C64BBF66}"/>
    <dgm:cxn modelId="{92EC5219-34A0-4CF1-8BD0-78AD49AED7B5}" type="presOf" srcId="{709100CE-D981-47BA-B827-C5D00124613F}" destId="{BD96FBAA-278C-4AAA-A66F-54001FC69947}" srcOrd="0" destOrd="0" presId="urn:microsoft.com/office/officeart/2005/8/layout/hList1"/>
    <dgm:cxn modelId="{A6FD7719-339B-42EF-B819-826545B2D2F0}" type="presOf" srcId="{7E56B9F7-A500-47CE-AC58-CDFB571BF770}" destId="{42E1485A-856F-48E8-BC2F-EEB07D19B386}" srcOrd="0" destOrd="0" presId="urn:microsoft.com/office/officeart/2005/8/layout/hList1"/>
    <dgm:cxn modelId="{ED5EB725-F1C3-472D-9161-05F7CFFAC03E}" type="presOf" srcId="{9BBC4E92-8CFB-423F-AC42-56C06F582075}" destId="{42E1485A-856F-48E8-BC2F-EEB07D19B386}" srcOrd="0" destOrd="1" presId="urn:microsoft.com/office/officeart/2005/8/layout/hList1"/>
    <dgm:cxn modelId="{34674F2C-A95A-4CFB-9455-F1B9249C36C0}" srcId="{709100CE-D981-47BA-B827-C5D00124613F}" destId="{DD04432E-BD22-4E57-B77D-68790054FE4A}" srcOrd="4" destOrd="0" parTransId="{D53C1C81-2053-4C10-A52B-11A9A962CCA5}" sibTransId="{F45F23E3-4689-498A-9C7D-3563F3C46FF0}"/>
    <dgm:cxn modelId="{0CF76C35-BBCD-49CA-B069-222834938C92}" type="presOf" srcId="{486C6104-6492-4A00-91E1-53135B28EE28}" destId="{20C40455-C204-408A-AD3E-26F3EF26B7FF}" srcOrd="0" destOrd="1" presId="urn:microsoft.com/office/officeart/2005/8/layout/hList1"/>
    <dgm:cxn modelId="{8617E33A-38DB-41F2-9A69-CB2C625B2A3D}" type="presOf" srcId="{47442FB5-8017-4221-AAB0-61696D7E5FC6}" destId="{155C63E1-CF94-42D5-8806-462AFEBD07DD}" srcOrd="0" destOrd="0" presId="urn:microsoft.com/office/officeart/2005/8/layout/hList1"/>
    <dgm:cxn modelId="{3714A36A-F004-4FD1-8D32-CFAD41B3130A}" srcId="{709100CE-D981-47BA-B827-C5D00124613F}" destId="{8DD01FA4-632B-4630-BB8D-A8CD2B7B82A2}" srcOrd="2" destOrd="0" parTransId="{65BF9FCE-D9D0-40BA-8AA4-15223F237C84}" sibTransId="{08E91E5F-F2E6-4ED2-83E7-FC97BD857F96}"/>
    <dgm:cxn modelId="{BD814C51-6901-443C-917D-17FF606E4AF7}" type="presOf" srcId="{2EF46C44-D43E-41CD-ACB6-1A7EFE08719C}" destId="{57BC47AB-9115-451B-AC63-4F1255D348E6}" srcOrd="0" destOrd="2" presId="urn:microsoft.com/office/officeart/2005/8/layout/hList1"/>
    <dgm:cxn modelId="{B95C6B72-1250-46DB-BAC7-09788659AA84}" srcId="{709100CE-D981-47BA-B827-C5D00124613F}" destId="{316671C5-2123-4AD0-9C01-C3677F621319}" srcOrd="3" destOrd="0" parTransId="{37BAAD37-7E20-4847-B3D4-01FAB46E2479}" sibTransId="{11B44440-0F66-4C8C-889A-2D9E1AA9E109}"/>
    <dgm:cxn modelId="{9FF9AE5A-E312-4098-9C9C-2C1996809AB6}" type="presOf" srcId="{F06B1964-2ADC-480E-8550-C47236FECF88}" destId="{547E9E6D-7B9C-4946-98A8-968B6F881318}" srcOrd="0" destOrd="2" presId="urn:microsoft.com/office/officeart/2005/8/layout/hList1"/>
    <dgm:cxn modelId="{E3BB1E80-1D00-435F-A90F-13199C516EB9}" type="presOf" srcId="{788B9BE0-D5D9-41F5-A491-1EC3A7D5F596}" destId="{7DCC5754-2E54-4915-A5DD-9AA98E713470}" srcOrd="0" destOrd="0" presId="urn:microsoft.com/office/officeart/2005/8/layout/hList1"/>
    <dgm:cxn modelId="{34DBF28A-519E-422F-9E85-4DBAFB379D45}" type="presOf" srcId="{E97B5A23-EC20-4FBF-8740-D8AE2CA77F56}" destId="{57BC47AB-9115-451B-AC63-4F1255D348E6}" srcOrd="0" destOrd="0" presId="urn:microsoft.com/office/officeart/2005/8/layout/hList1"/>
    <dgm:cxn modelId="{1368C28B-602D-4653-8ADF-D04BE7ED9ED4}" type="presOf" srcId="{DE790825-FEAF-4E66-A403-1080B2DA9042}" destId="{42E1485A-856F-48E8-BC2F-EEB07D19B386}" srcOrd="0" destOrd="2" presId="urn:microsoft.com/office/officeart/2005/8/layout/hList1"/>
    <dgm:cxn modelId="{F1D45B8C-82FF-4E6A-A328-D0D0BFC07F67}" srcId="{316671C5-2123-4AD0-9C01-C3677F621319}" destId="{F6BC14F9-E8C2-4813-B39A-7B72A38AD963}" srcOrd="1" destOrd="0" parTransId="{FF8CDD40-2816-420C-A5C1-2C33FFEDA638}" sibTransId="{929E8116-3A57-492C-997A-FB693CF943F8}"/>
    <dgm:cxn modelId="{10709994-039F-4165-BB8C-8A2D85912CE7}" srcId="{8DD01FA4-632B-4630-BB8D-A8CD2B7B82A2}" destId="{788B9BE0-D5D9-41F5-A491-1EC3A7D5F596}" srcOrd="0" destOrd="0" parTransId="{B9787A22-77AF-4046-997F-1A1764FD54DE}" sibTransId="{2A7CBBFD-9827-487F-B602-908DAC521ED1}"/>
    <dgm:cxn modelId="{F844F999-4983-4C7C-8E87-54F2BD9CAC86}" srcId="{DD04432E-BD22-4E57-B77D-68790054FE4A}" destId="{486C6104-6492-4A00-91E1-53135B28EE28}" srcOrd="1" destOrd="0" parTransId="{C90C32D5-E4D7-4F85-AC1A-A38F32C49983}" sibTransId="{133A3A43-16FF-4FE8-9CCC-5FCDB611EFDF}"/>
    <dgm:cxn modelId="{661AAA9F-A220-47B6-ABFD-A4D7875BE84E}" type="presOf" srcId="{236B8585-D813-4750-A6D1-1F966925602F}" destId="{547E9E6D-7B9C-4946-98A8-968B6F881318}" srcOrd="0" destOrd="0" presId="urn:microsoft.com/office/officeart/2005/8/layout/hList1"/>
    <dgm:cxn modelId="{77E974AA-40B6-414A-A714-41A77F2A65BD}" type="presOf" srcId="{05B52F7C-EDF8-49F7-A5DD-5D229C503406}" destId="{8377864F-803E-4D47-8ED0-6E4D54C68794}" srcOrd="0" destOrd="0" presId="urn:microsoft.com/office/officeart/2005/8/layout/hList1"/>
    <dgm:cxn modelId="{0FA5E7AC-9C7C-4B38-A62A-E79BD663BB13}" type="presOf" srcId="{1D732942-96AD-4180-B8B2-BA3AF427E5E9}" destId="{547E9E6D-7B9C-4946-98A8-968B6F881318}" srcOrd="0" destOrd="1" presId="urn:microsoft.com/office/officeart/2005/8/layout/hList1"/>
    <dgm:cxn modelId="{00E026AF-3418-4E20-9FF3-0162ADAE29C9}" srcId="{709100CE-D981-47BA-B827-C5D00124613F}" destId="{47442FB5-8017-4221-AAB0-61696D7E5FC6}" srcOrd="0" destOrd="0" parTransId="{5BCF9CF8-0427-4D5E-BA2F-72F14A82F47B}" sibTransId="{93385470-5229-4AF3-B550-490AC9B3C721}"/>
    <dgm:cxn modelId="{146308B2-FF9A-4DA9-AF01-B896BDDAC4D7}" type="presOf" srcId="{316671C5-2123-4AD0-9C01-C3677F621319}" destId="{02C5BE2B-E897-4260-A1BA-E7BAD26C2274}" srcOrd="0" destOrd="0" presId="urn:microsoft.com/office/officeart/2005/8/layout/hList1"/>
    <dgm:cxn modelId="{17CB8EB6-A121-4E42-BE2D-9244A7FCC004}" srcId="{47442FB5-8017-4221-AAB0-61696D7E5FC6}" destId="{F06B1964-2ADC-480E-8550-C47236FECF88}" srcOrd="2" destOrd="0" parTransId="{0FC3688C-D989-4FE7-886E-B5A26F5ABABF}" sibTransId="{062A1AA3-349E-4D65-BDD2-16DDEAB0DAEB}"/>
    <dgm:cxn modelId="{935218BA-709F-4128-A9D3-DC2836D90B4B}" type="presOf" srcId="{F6BC14F9-E8C2-4813-B39A-7B72A38AD963}" destId="{57BC47AB-9115-451B-AC63-4F1255D348E6}" srcOrd="0" destOrd="1" presId="urn:microsoft.com/office/officeart/2005/8/layout/hList1"/>
    <dgm:cxn modelId="{AC877DBB-51DB-4B9E-838B-AE7AA72CDB18}" srcId="{709100CE-D981-47BA-B827-C5D00124613F}" destId="{05B52F7C-EDF8-49F7-A5DD-5D229C503406}" srcOrd="1" destOrd="0" parTransId="{A607F1E1-91C0-40B2-86C8-65DC7809B0D4}" sibTransId="{8ADE1E0E-B4CB-4FBA-953E-B38CD4BBEF84}"/>
    <dgm:cxn modelId="{E89FB5BC-8052-45BD-85C9-41F7A00D9A93}" srcId="{05B52F7C-EDF8-49F7-A5DD-5D229C503406}" destId="{DE790825-FEAF-4E66-A403-1080B2DA9042}" srcOrd="2" destOrd="0" parTransId="{CA7102E2-2142-41D1-A0C9-16586480C58E}" sibTransId="{9CD2FB58-4EB7-4AFA-9031-AE3C584617AB}"/>
    <dgm:cxn modelId="{76EA80C0-7C86-4191-A445-48EC23AA738B}" type="presOf" srcId="{8DD01FA4-632B-4630-BB8D-A8CD2B7B82A2}" destId="{0638BE7E-7863-4B0B-BEE8-93380F14E11C}" srcOrd="0" destOrd="0" presId="urn:microsoft.com/office/officeart/2005/8/layout/hList1"/>
    <dgm:cxn modelId="{6771E2C9-6BBD-4176-B588-52E58BEC3783}" type="presOf" srcId="{00966844-F89A-49FF-B234-14911790BA9C}" destId="{7DCC5754-2E54-4915-A5DD-9AA98E713470}" srcOrd="0" destOrd="1" presId="urn:microsoft.com/office/officeart/2005/8/layout/hList1"/>
    <dgm:cxn modelId="{6D9005CA-8695-4517-BF13-E96BBCE14FDF}" type="presOf" srcId="{DD04432E-BD22-4E57-B77D-68790054FE4A}" destId="{BD7B25DF-293A-4CF2-B1CC-DE58D47BFA5F}" srcOrd="0" destOrd="0" presId="urn:microsoft.com/office/officeart/2005/8/layout/hList1"/>
    <dgm:cxn modelId="{D180FBDA-3F25-4AA7-9BF3-A5BA57EF5C09}" srcId="{47442FB5-8017-4221-AAB0-61696D7E5FC6}" destId="{236B8585-D813-4750-A6D1-1F966925602F}" srcOrd="0" destOrd="0" parTransId="{4D4178A7-B7F8-4E76-90CC-70B0AD7ED4B9}" sibTransId="{A4C6BC5D-9EE3-4B76-BE29-B6FCE1497F56}"/>
    <dgm:cxn modelId="{9A83B7DE-9440-4B9B-8114-238E06B72CC3}" srcId="{DD04432E-BD22-4E57-B77D-68790054FE4A}" destId="{FFA69F29-7C11-4493-A37F-EFEBE90894F4}" srcOrd="0" destOrd="0" parTransId="{6C6121C1-340B-49B5-B380-DA92944E181D}" sibTransId="{6DBE177D-DBA8-4D58-9816-FA3240BCC539}"/>
    <dgm:cxn modelId="{59675FDF-23D8-44A9-8D21-DA1B48E60A62}" srcId="{8DD01FA4-632B-4630-BB8D-A8CD2B7B82A2}" destId="{4F94FF64-5096-4A0A-8C38-F47805E7D21D}" srcOrd="2" destOrd="0" parTransId="{8F010B67-B047-4EBE-BAF6-64E83D2CFBB3}" sibTransId="{20698411-BBE5-4E60-B74D-909FD4A80983}"/>
    <dgm:cxn modelId="{7E1220E3-484E-4741-B74C-C94D06D137A8}" srcId="{05B52F7C-EDF8-49F7-A5DD-5D229C503406}" destId="{7E56B9F7-A500-47CE-AC58-CDFB571BF770}" srcOrd="0" destOrd="0" parTransId="{A006CD6D-68AB-49AD-8130-8519E2FE019D}" sibTransId="{891ADB15-B44A-4068-BFA6-8FD425726619}"/>
    <dgm:cxn modelId="{E04ED7EB-AA58-448A-B96D-2475F9A6E942}" srcId="{316671C5-2123-4AD0-9C01-C3677F621319}" destId="{E97B5A23-EC20-4FBF-8740-D8AE2CA77F56}" srcOrd="0" destOrd="0" parTransId="{25EFEBAB-49B8-41AE-8B30-F1C742171F5F}" sibTransId="{D661431D-5ED8-4E0D-B82A-CCA3D7C9533A}"/>
    <dgm:cxn modelId="{6F6375FE-34EB-4D70-8564-D77E832DA1F4}" type="presOf" srcId="{4F94FF64-5096-4A0A-8C38-F47805E7D21D}" destId="{7DCC5754-2E54-4915-A5DD-9AA98E713470}" srcOrd="0" destOrd="2" presId="urn:microsoft.com/office/officeart/2005/8/layout/hList1"/>
    <dgm:cxn modelId="{15C84DFF-4A11-48C7-87D5-B5CC9EA6BC98}" type="presOf" srcId="{FFA69F29-7C11-4493-A37F-EFEBE90894F4}" destId="{20C40455-C204-408A-AD3E-26F3EF26B7FF}" srcOrd="0" destOrd="0" presId="urn:microsoft.com/office/officeart/2005/8/layout/hList1"/>
    <dgm:cxn modelId="{B6320D5E-D549-4402-AFD2-8FA4D8475160}" type="presParOf" srcId="{BD96FBAA-278C-4AAA-A66F-54001FC69947}" destId="{C9F56ADE-D321-4401-9462-52C69E620D4A}" srcOrd="0" destOrd="0" presId="urn:microsoft.com/office/officeart/2005/8/layout/hList1"/>
    <dgm:cxn modelId="{10ABFBCB-9D1F-460E-8D1F-74491908D265}" type="presParOf" srcId="{C9F56ADE-D321-4401-9462-52C69E620D4A}" destId="{155C63E1-CF94-42D5-8806-462AFEBD07DD}" srcOrd="0" destOrd="0" presId="urn:microsoft.com/office/officeart/2005/8/layout/hList1"/>
    <dgm:cxn modelId="{13E2071A-E1A9-4A06-933C-4C409CE269DA}" type="presParOf" srcId="{C9F56ADE-D321-4401-9462-52C69E620D4A}" destId="{547E9E6D-7B9C-4946-98A8-968B6F881318}" srcOrd="1" destOrd="0" presId="urn:microsoft.com/office/officeart/2005/8/layout/hList1"/>
    <dgm:cxn modelId="{6CF03167-6710-41B7-AADF-6FE0B13F1328}" type="presParOf" srcId="{BD96FBAA-278C-4AAA-A66F-54001FC69947}" destId="{A4AF7FF6-9A60-4F5B-9AC2-E86E253FD875}" srcOrd="1" destOrd="0" presId="urn:microsoft.com/office/officeart/2005/8/layout/hList1"/>
    <dgm:cxn modelId="{221BB841-B62C-4336-9884-9825D929644E}" type="presParOf" srcId="{BD96FBAA-278C-4AAA-A66F-54001FC69947}" destId="{BE149A1F-0864-414D-84F9-690EBB5978A6}" srcOrd="2" destOrd="0" presId="urn:microsoft.com/office/officeart/2005/8/layout/hList1"/>
    <dgm:cxn modelId="{8AB67914-99C7-49B5-8F63-0516A8E8E408}" type="presParOf" srcId="{BE149A1F-0864-414D-84F9-690EBB5978A6}" destId="{8377864F-803E-4D47-8ED0-6E4D54C68794}" srcOrd="0" destOrd="0" presId="urn:microsoft.com/office/officeart/2005/8/layout/hList1"/>
    <dgm:cxn modelId="{126C6A2B-2488-4CE6-9343-4861E55F8004}" type="presParOf" srcId="{BE149A1F-0864-414D-84F9-690EBB5978A6}" destId="{42E1485A-856F-48E8-BC2F-EEB07D19B386}" srcOrd="1" destOrd="0" presId="urn:microsoft.com/office/officeart/2005/8/layout/hList1"/>
    <dgm:cxn modelId="{F090B4D0-F7CE-4E52-8EF8-8418C4F9735F}" type="presParOf" srcId="{BD96FBAA-278C-4AAA-A66F-54001FC69947}" destId="{596F758D-1E09-466E-9563-D37AFFF499CD}" srcOrd="3" destOrd="0" presId="urn:microsoft.com/office/officeart/2005/8/layout/hList1"/>
    <dgm:cxn modelId="{0E0FD337-953C-4BCA-84F9-D00360A0BD31}" type="presParOf" srcId="{BD96FBAA-278C-4AAA-A66F-54001FC69947}" destId="{92F4CEF2-FF9C-452D-A485-54CF6531E257}" srcOrd="4" destOrd="0" presId="urn:microsoft.com/office/officeart/2005/8/layout/hList1"/>
    <dgm:cxn modelId="{19826F87-B342-486E-8D4F-DE60714A4947}" type="presParOf" srcId="{92F4CEF2-FF9C-452D-A485-54CF6531E257}" destId="{0638BE7E-7863-4B0B-BEE8-93380F14E11C}" srcOrd="0" destOrd="0" presId="urn:microsoft.com/office/officeart/2005/8/layout/hList1"/>
    <dgm:cxn modelId="{9BBB45F7-B667-40E4-A73D-0A225F151A9E}" type="presParOf" srcId="{92F4CEF2-FF9C-452D-A485-54CF6531E257}" destId="{7DCC5754-2E54-4915-A5DD-9AA98E713470}" srcOrd="1" destOrd="0" presId="urn:microsoft.com/office/officeart/2005/8/layout/hList1"/>
    <dgm:cxn modelId="{DED7D287-DD58-4501-AB74-D7EF913617C3}" type="presParOf" srcId="{BD96FBAA-278C-4AAA-A66F-54001FC69947}" destId="{E8D377A2-AD95-445F-99FB-C5377BE6EB77}" srcOrd="5" destOrd="0" presId="urn:microsoft.com/office/officeart/2005/8/layout/hList1"/>
    <dgm:cxn modelId="{4299A6E8-7746-488D-89B7-E4DFA6A7A37B}" type="presParOf" srcId="{BD96FBAA-278C-4AAA-A66F-54001FC69947}" destId="{9335FCB7-FFA5-49F7-9CE8-ADFAF6F462EC}" srcOrd="6" destOrd="0" presId="urn:microsoft.com/office/officeart/2005/8/layout/hList1"/>
    <dgm:cxn modelId="{7FABAC0B-8517-4DCF-B5DB-E2605902E27D}" type="presParOf" srcId="{9335FCB7-FFA5-49F7-9CE8-ADFAF6F462EC}" destId="{02C5BE2B-E897-4260-A1BA-E7BAD26C2274}" srcOrd="0" destOrd="0" presId="urn:microsoft.com/office/officeart/2005/8/layout/hList1"/>
    <dgm:cxn modelId="{039EA346-12A0-4E43-9F3B-8DF648F069D9}" type="presParOf" srcId="{9335FCB7-FFA5-49F7-9CE8-ADFAF6F462EC}" destId="{57BC47AB-9115-451B-AC63-4F1255D348E6}" srcOrd="1" destOrd="0" presId="urn:microsoft.com/office/officeart/2005/8/layout/hList1"/>
    <dgm:cxn modelId="{3C98691D-9279-4355-9EC0-98B7F8BA89B3}" type="presParOf" srcId="{BD96FBAA-278C-4AAA-A66F-54001FC69947}" destId="{A1F31546-D080-4593-87D7-26115C451474}" srcOrd="7" destOrd="0" presId="urn:microsoft.com/office/officeart/2005/8/layout/hList1"/>
    <dgm:cxn modelId="{F4017764-FCBD-4D59-8DCE-2BB8878E7C23}" type="presParOf" srcId="{BD96FBAA-278C-4AAA-A66F-54001FC69947}" destId="{B320B88A-195E-4CAE-A429-E24D289CF669}" srcOrd="8" destOrd="0" presId="urn:microsoft.com/office/officeart/2005/8/layout/hList1"/>
    <dgm:cxn modelId="{4B989B63-7F7C-4EBC-B1CC-B9B9B270BA43}" type="presParOf" srcId="{B320B88A-195E-4CAE-A429-E24D289CF669}" destId="{BD7B25DF-293A-4CF2-B1CC-DE58D47BFA5F}" srcOrd="0" destOrd="0" presId="urn:microsoft.com/office/officeart/2005/8/layout/hList1"/>
    <dgm:cxn modelId="{D29E0420-938A-4803-AE95-6C394DA49167}" type="presParOf" srcId="{B320B88A-195E-4CAE-A429-E24D289CF669}" destId="{20C40455-C204-408A-AD3E-26F3EF26B7F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9C0224-A238-4C24-83CE-CB9510275C02}">
      <dsp:nvSpPr>
        <dsp:cNvPr id="0" name=""/>
        <dsp:cNvSpPr/>
      </dsp:nvSpPr>
      <dsp:spPr>
        <a:xfrm rot="5400000">
          <a:off x="-171739" y="175338"/>
          <a:ext cx="1144927" cy="80144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Septic Shock</a:t>
          </a:r>
          <a:endParaRPr lang="en-IN" sz="1000" kern="1200" dirty="0"/>
        </a:p>
      </dsp:txBody>
      <dsp:txXfrm rot="-5400000">
        <a:off x="1" y="404324"/>
        <a:ext cx="801449" cy="343478"/>
      </dsp:txXfrm>
    </dsp:sp>
    <dsp:sp modelId="{D1B34ABF-A44F-49AD-8B76-21567B0AE14D}">
      <dsp:nvSpPr>
        <dsp:cNvPr id="0" name=""/>
        <dsp:cNvSpPr/>
      </dsp:nvSpPr>
      <dsp:spPr>
        <a:xfrm rot="5400000">
          <a:off x="2837575" y="-2032526"/>
          <a:ext cx="744203" cy="48164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100" kern="1200" dirty="0"/>
            <a:t>Body temperature 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Pulse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Pulse Pressure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Heart Rate Variability</a:t>
          </a:r>
          <a:endParaRPr lang="en-IN" sz="1100" kern="1200" dirty="0"/>
        </a:p>
      </dsp:txBody>
      <dsp:txXfrm rot="-5400000">
        <a:off x="801450" y="39928"/>
        <a:ext cx="4780126" cy="671545"/>
      </dsp:txXfrm>
    </dsp:sp>
    <dsp:sp modelId="{4D67CE3C-33D4-4CD4-9F79-648B8281B768}">
      <dsp:nvSpPr>
        <dsp:cNvPr id="0" name=""/>
        <dsp:cNvSpPr/>
      </dsp:nvSpPr>
      <dsp:spPr>
        <a:xfrm rot="5400000">
          <a:off x="-171739" y="1172222"/>
          <a:ext cx="1144927" cy="80144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Hypovolemic Shock</a:t>
          </a:r>
          <a:endParaRPr lang="en-IN" sz="1000" kern="1200" dirty="0"/>
        </a:p>
      </dsp:txBody>
      <dsp:txXfrm rot="-5400000">
        <a:off x="1" y="1401208"/>
        <a:ext cx="801449" cy="343478"/>
      </dsp:txXfrm>
    </dsp:sp>
    <dsp:sp modelId="{6C8B92B3-9819-46FE-8A49-4CFBEDBB11C8}">
      <dsp:nvSpPr>
        <dsp:cNvPr id="0" name=""/>
        <dsp:cNvSpPr/>
      </dsp:nvSpPr>
      <dsp:spPr>
        <a:xfrm rot="5400000">
          <a:off x="2837575" y="-1035642"/>
          <a:ext cx="744203" cy="48164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Systolic Blood Pressure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Rapid Pulse Rate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Pulse Pressure</a:t>
          </a:r>
          <a:endParaRPr lang="en-IN" sz="1100" kern="1200" dirty="0"/>
        </a:p>
      </dsp:txBody>
      <dsp:txXfrm rot="-5400000">
        <a:off x="801450" y="1036812"/>
        <a:ext cx="4780126" cy="671545"/>
      </dsp:txXfrm>
    </dsp:sp>
    <dsp:sp modelId="{A5C3CB94-9EC8-4EB7-A55A-EF212C976A9A}">
      <dsp:nvSpPr>
        <dsp:cNvPr id="0" name=""/>
        <dsp:cNvSpPr/>
      </dsp:nvSpPr>
      <dsp:spPr>
        <a:xfrm rot="5400000">
          <a:off x="-171739" y="2169105"/>
          <a:ext cx="1144927" cy="80144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Bleeding</a:t>
          </a:r>
          <a:endParaRPr lang="en-IN" sz="1000" kern="1200" dirty="0"/>
        </a:p>
      </dsp:txBody>
      <dsp:txXfrm rot="-5400000">
        <a:off x="1" y="2398091"/>
        <a:ext cx="801449" cy="343478"/>
      </dsp:txXfrm>
    </dsp:sp>
    <dsp:sp modelId="{A94F3433-6400-4802-982F-75ACC4F408BC}">
      <dsp:nvSpPr>
        <dsp:cNvPr id="0" name=""/>
        <dsp:cNvSpPr/>
      </dsp:nvSpPr>
      <dsp:spPr>
        <a:xfrm rot="5400000">
          <a:off x="2837575" y="-38759"/>
          <a:ext cx="744203" cy="48164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Hypovolemic Shock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Heart Rate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Blood Pressure Imbalance</a:t>
          </a:r>
          <a:endParaRPr lang="en-IN" sz="1100" kern="1200" dirty="0"/>
        </a:p>
      </dsp:txBody>
      <dsp:txXfrm rot="-5400000">
        <a:off x="801450" y="2033695"/>
        <a:ext cx="4780126" cy="671545"/>
      </dsp:txXfrm>
    </dsp:sp>
    <dsp:sp modelId="{53754DFC-F861-40F1-94A3-15037F4E85A4}">
      <dsp:nvSpPr>
        <dsp:cNvPr id="0" name=""/>
        <dsp:cNvSpPr/>
      </dsp:nvSpPr>
      <dsp:spPr>
        <a:xfrm rot="5400000">
          <a:off x="-171739" y="3165989"/>
          <a:ext cx="1144927" cy="801449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Hypothermia</a:t>
          </a:r>
          <a:endParaRPr lang="en-IN" sz="1000" kern="1200" dirty="0"/>
        </a:p>
      </dsp:txBody>
      <dsp:txXfrm rot="-5400000">
        <a:off x="1" y="3394975"/>
        <a:ext cx="801449" cy="343478"/>
      </dsp:txXfrm>
    </dsp:sp>
    <dsp:sp modelId="{19870D26-8550-45A0-B384-C0140DF9B6B1}">
      <dsp:nvSpPr>
        <dsp:cNvPr id="0" name=""/>
        <dsp:cNvSpPr/>
      </dsp:nvSpPr>
      <dsp:spPr>
        <a:xfrm rot="5400000">
          <a:off x="2837575" y="958124"/>
          <a:ext cx="744203" cy="48164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Low Core</a:t>
          </a:r>
          <a:endParaRPr lang="en-IN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Body Temperature</a:t>
          </a:r>
          <a:endParaRPr lang="en-IN" sz="1100" kern="1200" dirty="0"/>
        </a:p>
      </dsp:txBody>
      <dsp:txXfrm rot="-5400000">
        <a:off x="801450" y="3030579"/>
        <a:ext cx="4780126" cy="6715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901D99-7685-45A5-8AB3-28FEBAFE6056}">
      <dsp:nvSpPr>
        <dsp:cNvPr id="0" name=""/>
        <dsp:cNvSpPr/>
      </dsp:nvSpPr>
      <dsp:spPr>
        <a:xfrm>
          <a:off x="1835650" y="2035966"/>
          <a:ext cx="1035325" cy="83221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17662" y="0"/>
              </a:lnTo>
              <a:lnTo>
                <a:pt x="517662" y="832210"/>
              </a:lnTo>
              <a:lnTo>
                <a:pt x="1035325" y="832210"/>
              </a:lnTo>
            </a:path>
          </a:pathLst>
        </a:custGeom>
        <a:noFill/>
        <a:ln w="5715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2320105" y="2418863"/>
        <a:ext cx="66416" cy="66416"/>
      </dsp:txXfrm>
    </dsp:sp>
    <dsp:sp modelId="{C19C8BF1-4D4E-4B73-B216-6CAE8E4ED2B4}">
      <dsp:nvSpPr>
        <dsp:cNvPr id="0" name=""/>
        <dsp:cNvSpPr/>
      </dsp:nvSpPr>
      <dsp:spPr>
        <a:xfrm>
          <a:off x="1835650" y="1979301"/>
          <a:ext cx="103532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6665"/>
              </a:moveTo>
              <a:lnTo>
                <a:pt x="517662" y="56665"/>
              </a:lnTo>
              <a:lnTo>
                <a:pt x="517662" y="45720"/>
              </a:lnTo>
              <a:lnTo>
                <a:pt x="1035325" y="45720"/>
              </a:lnTo>
            </a:path>
          </a:pathLst>
        </a:custGeom>
        <a:noFill/>
        <a:ln w="5715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2327428" y="1999137"/>
        <a:ext cx="51769" cy="51769"/>
      </dsp:txXfrm>
    </dsp:sp>
    <dsp:sp modelId="{DFDB41DD-23FA-49B3-B428-238BD440E0D6}">
      <dsp:nvSpPr>
        <dsp:cNvPr id="0" name=""/>
        <dsp:cNvSpPr/>
      </dsp:nvSpPr>
      <dsp:spPr>
        <a:xfrm>
          <a:off x="1835650" y="1188844"/>
          <a:ext cx="1035325" cy="847122"/>
        </a:xfrm>
        <a:custGeom>
          <a:avLst/>
          <a:gdLst/>
          <a:ahLst/>
          <a:cxnLst/>
          <a:rect l="0" t="0" r="0" b="0"/>
          <a:pathLst>
            <a:path>
              <a:moveTo>
                <a:pt x="0" y="847122"/>
              </a:moveTo>
              <a:lnTo>
                <a:pt x="517662" y="847122"/>
              </a:lnTo>
              <a:lnTo>
                <a:pt x="517662" y="0"/>
              </a:lnTo>
              <a:lnTo>
                <a:pt x="1035325" y="0"/>
              </a:lnTo>
            </a:path>
          </a:pathLst>
        </a:custGeom>
        <a:noFill/>
        <a:ln w="5715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2319870" y="1578962"/>
        <a:ext cx="66886" cy="66886"/>
      </dsp:txXfrm>
    </dsp:sp>
    <dsp:sp modelId="{E2D70718-D3E8-4D88-866D-D58FDE0BD18F}">
      <dsp:nvSpPr>
        <dsp:cNvPr id="0" name=""/>
        <dsp:cNvSpPr/>
      </dsp:nvSpPr>
      <dsp:spPr>
        <a:xfrm rot="16200000">
          <a:off x="-874456" y="1353893"/>
          <a:ext cx="4056066" cy="1364147"/>
        </a:xfrm>
        <a:prstGeom prst="rect">
          <a:avLst/>
        </a:prstGeom>
        <a:solidFill>
          <a:srgbClr val="0070C0"/>
        </a:solidFill>
        <a:ln w="762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Working Pattern (for next 3 months)</a:t>
          </a:r>
          <a:endParaRPr lang="en-IN" sz="3600" kern="1200" dirty="0"/>
        </a:p>
      </dsp:txBody>
      <dsp:txXfrm>
        <a:off x="-874456" y="1353893"/>
        <a:ext cx="4056066" cy="1364147"/>
      </dsp:txXfrm>
    </dsp:sp>
    <dsp:sp modelId="{4288E122-E849-4B5D-AD7C-36140ADD7BE6}">
      <dsp:nvSpPr>
        <dsp:cNvPr id="0" name=""/>
        <dsp:cNvSpPr/>
      </dsp:nvSpPr>
      <dsp:spPr>
        <a:xfrm>
          <a:off x="2870976" y="883974"/>
          <a:ext cx="3471573" cy="609740"/>
        </a:xfrm>
        <a:prstGeom prst="rect">
          <a:avLst/>
        </a:prstGeom>
        <a:noFill/>
        <a:ln w="5715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Analysis</a:t>
          </a:r>
          <a:endParaRPr lang="en-IN" sz="3800" kern="1200" dirty="0"/>
        </a:p>
      </dsp:txBody>
      <dsp:txXfrm>
        <a:off x="2870976" y="883974"/>
        <a:ext cx="3471573" cy="609740"/>
      </dsp:txXfrm>
    </dsp:sp>
    <dsp:sp modelId="{88745A9E-D5C2-4BB7-83CB-77D67C4A0E0C}">
      <dsp:nvSpPr>
        <dsp:cNvPr id="0" name=""/>
        <dsp:cNvSpPr/>
      </dsp:nvSpPr>
      <dsp:spPr>
        <a:xfrm>
          <a:off x="2870976" y="1686377"/>
          <a:ext cx="3486487" cy="677288"/>
        </a:xfrm>
        <a:prstGeom prst="rect">
          <a:avLst/>
        </a:prstGeom>
        <a:noFill/>
        <a:ln w="5715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Configuration</a:t>
          </a:r>
          <a:endParaRPr lang="en-IN" sz="3800" kern="1200" dirty="0"/>
        </a:p>
      </dsp:txBody>
      <dsp:txXfrm>
        <a:off x="2870976" y="1686377"/>
        <a:ext cx="3486487" cy="677288"/>
      </dsp:txXfrm>
    </dsp:sp>
    <dsp:sp modelId="{1FCD2836-A8D7-4041-90F8-1CC97D3A36E7}">
      <dsp:nvSpPr>
        <dsp:cNvPr id="0" name=""/>
        <dsp:cNvSpPr/>
      </dsp:nvSpPr>
      <dsp:spPr>
        <a:xfrm>
          <a:off x="2870976" y="2556328"/>
          <a:ext cx="3471573" cy="623696"/>
        </a:xfrm>
        <a:prstGeom prst="rect">
          <a:avLst/>
        </a:prstGeom>
        <a:noFill/>
        <a:ln w="57150" cap="flat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Programming</a:t>
          </a:r>
          <a:endParaRPr lang="en-IN" sz="3800" kern="1200" dirty="0"/>
        </a:p>
      </dsp:txBody>
      <dsp:txXfrm>
        <a:off x="2870976" y="2556328"/>
        <a:ext cx="3471573" cy="6236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5C63E1-CF94-42D5-8806-462AFEBD07DD}">
      <dsp:nvSpPr>
        <dsp:cNvPr id="0" name=""/>
        <dsp:cNvSpPr/>
      </dsp:nvSpPr>
      <dsp:spPr>
        <a:xfrm>
          <a:off x="3885" y="795292"/>
          <a:ext cx="1489530" cy="4032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August</a:t>
          </a:r>
          <a:endParaRPr lang="en-IN" sz="1400" kern="1200" dirty="0"/>
        </a:p>
      </dsp:txBody>
      <dsp:txXfrm>
        <a:off x="3885" y="795292"/>
        <a:ext cx="1489530" cy="403200"/>
      </dsp:txXfrm>
    </dsp:sp>
    <dsp:sp modelId="{547E9E6D-7B9C-4946-98A8-968B6F881318}">
      <dsp:nvSpPr>
        <dsp:cNvPr id="0" name=""/>
        <dsp:cNvSpPr/>
      </dsp:nvSpPr>
      <dsp:spPr>
        <a:xfrm>
          <a:off x="3885" y="1198492"/>
          <a:ext cx="1489530" cy="189688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Further Research on Idea</a:t>
          </a:r>
          <a:endParaRPr lang="en-IN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Configuring pulse sensor</a:t>
          </a:r>
          <a:endParaRPr lang="en-IN" sz="1400" kern="1200" dirty="0"/>
        </a:p>
      </dsp:txBody>
      <dsp:txXfrm>
        <a:off x="3885" y="1198492"/>
        <a:ext cx="1489530" cy="1896880"/>
      </dsp:txXfrm>
    </dsp:sp>
    <dsp:sp modelId="{8377864F-803E-4D47-8ED0-6E4D54C68794}">
      <dsp:nvSpPr>
        <dsp:cNvPr id="0" name=""/>
        <dsp:cNvSpPr/>
      </dsp:nvSpPr>
      <dsp:spPr>
        <a:xfrm>
          <a:off x="1701950" y="795292"/>
          <a:ext cx="1489530" cy="4032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1-15 Sept</a:t>
          </a:r>
          <a:endParaRPr lang="en-IN" sz="1400" kern="1200" dirty="0"/>
        </a:p>
      </dsp:txBody>
      <dsp:txXfrm>
        <a:off x="1701950" y="795292"/>
        <a:ext cx="1489530" cy="403200"/>
      </dsp:txXfrm>
    </dsp:sp>
    <dsp:sp modelId="{42E1485A-856F-48E8-BC2F-EEB07D19B386}">
      <dsp:nvSpPr>
        <dsp:cNvPr id="0" name=""/>
        <dsp:cNvSpPr/>
      </dsp:nvSpPr>
      <dsp:spPr>
        <a:xfrm>
          <a:off x="1701950" y="1198492"/>
          <a:ext cx="1489530" cy="189688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Testing, calibration of sensors</a:t>
          </a:r>
          <a:endParaRPr lang="en-IN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Interfacing of components</a:t>
          </a:r>
          <a:endParaRPr lang="en-IN" sz="1400" kern="1200" dirty="0"/>
        </a:p>
      </dsp:txBody>
      <dsp:txXfrm>
        <a:off x="1701950" y="1198492"/>
        <a:ext cx="1489530" cy="1896880"/>
      </dsp:txXfrm>
    </dsp:sp>
    <dsp:sp modelId="{0638BE7E-7863-4B0B-BEE8-93380F14E11C}">
      <dsp:nvSpPr>
        <dsp:cNvPr id="0" name=""/>
        <dsp:cNvSpPr/>
      </dsp:nvSpPr>
      <dsp:spPr>
        <a:xfrm>
          <a:off x="3400014" y="795292"/>
          <a:ext cx="1489530" cy="40320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15-30 Sept</a:t>
          </a:r>
          <a:endParaRPr lang="en-IN" sz="1400" kern="1200" dirty="0"/>
        </a:p>
      </dsp:txBody>
      <dsp:txXfrm>
        <a:off x="3400014" y="795292"/>
        <a:ext cx="1489530" cy="403200"/>
      </dsp:txXfrm>
    </dsp:sp>
    <dsp:sp modelId="{7DCC5754-2E54-4915-A5DD-9AA98E713470}">
      <dsp:nvSpPr>
        <dsp:cNvPr id="0" name=""/>
        <dsp:cNvSpPr/>
      </dsp:nvSpPr>
      <dsp:spPr>
        <a:xfrm>
          <a:off x="3400014" y="1198492"/>
          <a:ext cx="1489530" cy="189688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Programming of sensors</a:t>
          </a:r>
          <a:endParaRPr lang="en-IN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Interfacing of battery and communication module</a:t>
          </a:r>
          <a:endParaRPr lang="en-IN" sz="1400" kern="1200" dirty="0"/>
        </a:p>
      </dsp:txBody>
      <dsp:txXfrm>
        <a:off x="3400014" y="1198492"/>
        <a:ext cx="1489530" cy="1896880"/>
      </dsp:txXfrm>
    </dsp:sp>
    <dsp:sp modelId="{02C5BE2B-E897-4260-A1BA-E7BAD26C2274}">
      <dsp:nvSpPr>
        <dsp:cNvPr id="0" name=""/>
        <dsp:cNvSpPr/>
      </dsp:nvSpPr>
      <dsp:spPr>
        <a:xfrm>
          <a:off x="5098079" y="795292"/>
          <a:ext cx="1489530" cy="4032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1-10 Oct</a:t>
          </a:r>
          <a:endParaRPr lang="en-IN" sz="1400" kern="1200" dirty="0"/>
        </a:p>
      </dsp:txBody>
      <dsp:txXfrm>
        <a:off x="5098079" y="795292"/>
        <a:ext cx="1489530" cy="403200"/>
      </dsp:txXfrm>
    </dsp:sp>
    <dsp:sp modelId="{57BC47AB-9115-451B-AC63-4F1255D348E6}">
      <dsp:nvSpPr>
        <dsp:cNvPr id="0" name=""/>
        <dsp:cNvSpPr/>
      </dsp:nvSpPr>
      <dsp:spPr>
        <a:xfrm>
          <a:off x="5098079" y="1198492"/>
          <a:ext cx="1489530" cy="189688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Analysis and interpretation of data collected</a:t>
          </a:r>
          <a:endParaRPr lang="en-IN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IN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Final assembly of project</a:t>
          </a:r>
          <a:endParaRPr lang="en-IN" sz="1400" kern="1200" dirty="0"/>
        </a:p>
      </dsp:txBody>
      <dsp:txXfrm>
        <a:off x="5098079" y="1198492"/>
        <a:ext cx="1489530" cy="1896880"/>
      </dsp:txXfrm>
    </dsp:sp>
    <dsp:sp modelId="{BD7B25DF-293A-4CF2-B1CC-DE58D47BFA5F}">
      <dsp:nvSpPr>
        <dsp:cNvPr id="0" name=""/>
        <dsp:cNvSpPr/>
      </dsp:nvSpPr>
      <dsp:spPr>
        <a:xfrm>
          <a:off x="6796143" y="795292"/>
          <a:ext cx="1489530" cy="40320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56896" rIns="99568" bIns="56896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Future Scope</a:t>
          </a:r>
          <a:endParaRPr lang="en-IN" sz="1400" kern="1200" dirty="0"/>
        </a:p>
      </dsp:txBody>
      <dsp:txXfrm>
        <a:off x="6796143" y="795292"/>
        <a:ext cx="1489530" cy="403200"/>
      </dsp:txXfrm>
    </dsp:sp>
    <dsp:sp modelId="{20C40455-C204-408A-AD3E-26F3EF26B7FF}">
      <dsp:nvSpPr>
        <dsp:cNvPr id="0" name=""/>
        <dsp:cNvSpPr/>
      </dsp:nvSpPr>
      <dsp:spPr>
        <a:xfrm>
          <a:off x="6796143" y="1198492"/>
          <a:ext cx="1489530" cy="1896880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676" tIns="74676" rIns="99568" bIns="112014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Using thermoelectric generators for human body heat harvesting</a:t>
          </a:r>
          <a:endParaRPr lang="en-IN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Making project energy efficient</a:t>
          </a:r>
          <a:endParaRPr lang="en-IN" sz="1400" kern="1200" dirty="0"/>
        </a:p>
      </dsp:txBody>
      <dsp:txXfrm>
        <a:off x="6796143" y="1198492"/>
        <a:ext cx="1489530" cy="18968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1210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576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3129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449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359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2452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18596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 flipH="1">
            <a:off x="3919993" y="3977033"/>
            <a:ext cx="1303500" cy="1128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11;p2"/>
          <p:cNvSpPr/>
          <p:nvPr/>
        </p:nvSpPr>
        <p:spPr>
          <a:xfrm rot="5400000">
            <a:off x="3809057" y="-81000"/>
            <a:ext cx="1525500" cy="1761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 flipH="1">
            <a:off x="2809875" y="-172875"/>
            <a:ext cx="1111500" cy="9624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 flipH="1">
            <a:off x="3602723" y="1360109"/>
            <a:ext cx="493800" cy="427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 flipH="1">
            <a:off x="5278915" y="855279"/>
            <a:ext cx="944700" cy="818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 flipH="1">
            <a:off x="5365799" y="352324"/>
            <a:ext cx="493800" cy="4272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8" name="Google Shape;18;p2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>
            <a:off x="3253021" y="113273"/>
            <a:ext cx="225085" cy="38996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2" name="Google Shape;22;p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1" name="Google Shape;31;p2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 rot="10800000" flipH="1">
            <a:off x="5010533" y="4576648"/>
            <a:ext cx="1032900" cy="8946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 flipH="1">
            <a:off x="5133679" y="4056450"/>
            <a:ext cx="540000" cy="467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 flipH="1">
            <a:off x="3101709" y="3629719"/>
            <a:ext cx="1032900" cy="8940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 flipH="1">
            <a:off x="3530384" y="4576662"/>
            <a:ext cx="452100" cy="3912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>
            <a:off x="5370705" y="4867761"/>
            <a:ext cx="312503" cy="312484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2"/>
          <p:cNvGrpSpPr/>
          <p:nvPr/>
        </p:nvGrpSpPr>
        <p:grpSpPr>
          <a:xfrm>
            <a:off x="5772009" y="4056440"/>
            <a:ext cx="573943" cy="550550"/>
            <a:chOff x="5241175" y="4959100"/>
            <a:chExt cx="539775" cy="517775"/>
          </a:xfrm>
        </p:grpSpPr>
        <p:sp>
          <p:nvSpPr>
            <p:cNvPr id="41" name="Google Shape;41;p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2"/>
          <p:cNvSpPr/>
          <p:nvPr/>
        </p:nvSpPr>
        <p:spPr>
          <a:xfrm>
            <a:off x="3429208" y="3904791"/>
            <a:ext cx="377839" cy="343685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/>
          <p:nvPr/>
        </p:nvSpPr>
        <p:spPr>
          <a:xfrm rot="10800000" flipH="1">
            <a:off x="7663675" y="3684808"/>
            <a:ext cx="1034700" cy="895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5"/>
          <p:cNvSpPr/>
          <p:nvPr/>
        </p:nvSpPr>
        <p:spPr>
          <a:xfrm rot="5400000">
            <a:off x="499599" y="157100"/>
            <a:ext cx="1146000" cy="1323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5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Font typeface="Muli"/>
              <a:buChar char="◇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￭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￮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134" name="Google Shape;134;p5"/>
          <p:cNvSpPr/>
          <p:nvPr/>
        </p:nvSpPr>
        <p:spPr>
          <a:xfrm rot="10800000" flipH="1">
            <a:off x="-123826" y="10589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"/>
          <p:cNvSpPr/>
          <p:nvPr/>
        </p:nvSpPr>
        <p:spPr>
          <a:xfrm rot="10800000" flipH="1">
            <a:off x="638175" y="14401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5"/>
          <p:cNvSpPr/>
          <p:nvPr/>
        </p:nvSpPr>
        <p:spPr>
          <a:xfrm rot="10800000" flipH="1">
            <a:off x="1495424" y="-131650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5"/>
          <p:cNvSpPr/>
          <p:nvPr/>
        </p:nvSpPr>
        <p:spPr>
          <a:xfrm rot="10800000" flipH="1">
            <a:off x="327800" y="8892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 rot="10800000" flipH="1">
            <a:off x="8486774" y="4230775"/>
            <a:ext cx="819900" cy="7101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/>
          <p:nvPr/>
        </p:nvSpPr>
        <p:spPr>
          <a:xfrm rot="10800000" flipH="1">
            <a:off x="8124824" y="4615700"/>
            <a:ext cx="428700" cy="371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"/>
          <p:cNvSpPr/>
          <p:nvPr/>
        </p:nvSpPr>
        <p:spPr>
          <a:xfrm rot="10800000" flipH="1">
            <a:off x="7821348" y="2935400"/>
            <a:ext cx="819900" cy="7098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5"/>
          <p:cNvSpPr/>
          <p:nvPr/>
        </p:nvSpPr>
        <p:spPr>
          <a:xfrm rot="10800000" flipH="1">
            <a:off x="8486775" y="3512175"/>
            <a:ext cx="358800" cy="3105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" name="Google Shape;142;p5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43" name="Google Shape;143;p5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5"/>
          <p:cNvSpPr/>
          <p:nvPr/>
        </p:nvSpPr>
        <p:spPr>
          <a:xfrm>
            <a:off x="203100" y="1270177"/>
            <a:ext cx="166061" cy="287704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5"/>
          <p:cNvSpPr/>
          <p:nvPr/>
        </p:nvSpPr>
        <p:spPr>
          <a:xfrm>
            <a:off x="8772688" y="4461808"/>
            <a:ext cx="248073" cy="248058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7" name="Google Shape;147;p5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48" name="Google Shape;148;p5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5"/>
          <p:cNvSpPr/>
          <p:nvPr/>
        </p:nvSpPr>
        <p:spPr>
          <a:xfrm>
            <a:off x="8081326" y="3153875"/>
            <a:ext cx="299952" cy="272838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5"/>
          <p:cNvGrpSpPr/>
          <p:nvPr/>
        </p:nvGrpSpPr>
        <p:grpSpPr>
          <a:xfrm>
            <a:off x="904276" y="515192"/>
            <a:ext cx="382958" cy="607111"/>
            <a:chOff x="6718575" y="2318625"/>
            <a:chExt cx="256950" cy="407375"/>
          </a:xfrm>
        </p:grpSpPr>
        <p:sp>
          <p:nvSpPr>
            <p:cNvPr id="156" name="Google Shape;156;p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65" name="Google Shape;165;p5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9050" cap="rnd" cmpd="sng">
              <a:solidFill>
                <a:srgbClr val="18476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0"/>
          <p:cNvSpPr/>
          <p:nvPr/>
        </p:nvSpPr>
        <p:spPr>
          <a:xfrm rot="10800000" flipH="1">
            <a:off x="8218352" y="4121459"/>
            <a:ext cx="685200" cy="593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3" name="Google Shape;323;p10"/>
          <p:cNvSpPr/>
          <p:nvPr/>
        </p:nvSpPr>
        <p:spPr>
          <a:xfrm rot="5400000">
            <a:off x="388487" y="105212"/>
            <a:ext cx="944100" cy="109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endParaRPr sz="3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4" name="Google Shape;324;p10"/>
          <p:cNvSpPr/>
          <p:nvPr/>
        </p:nvSpPr>
        <p:spPr>
          <a:xfrm rot="10800000" flipH="1">
            <a:off x="-123825" y="847791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9BBD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0"/>
          <p:cNvSpPr/>
          <p:nvPr/>
        </p:nvSpPr>
        <p:spPr>
          <a:xfrm rot="10800000" flipH="1">
            <a:off x="503116" y="1161450"/>
            <a:ext cx="352800" cy="3054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0"/>
          <p:cNvSpPr/>
          <p:nvPr/>
        </p:nvSpPr>
        <p:spPr>
          <a:xfrm rot="10800000" flipH="1">
            <a:off x="1208424" y="-131812"/>
            <a:ext cx="674400" cy="584400"/>
          </a:xfrm>
          <a:prstGeom prst="hexagon">
            <a:avLst>
              <a:gd name="adj" fmla="val 28678"/>
              <a:gd name="vf" fmla="val 115470"/>
            </a:avLst>
          </a:prstGeom>
          <a:noFill/>
          <a:ln w="76200" cap="flat" cmpd="sng">
            <a:solidFill>
              <a:srgbClr val="184769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0"/>
          <p:cNvSpPr/>
          <p:nvPr/>
        </p:nvSpPr>
        <p:spPr>
          <a:xfrm rot="10800000" flipH="1">
            <a:off x="247753" y="49693"/>
            <a:ext cx="295200" cy="2556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00E1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0"/>
          <p:cNvSpPr/>
          <p:nvPr/>
        </p:nvSpPr>
        <p:spPr>
          <a:xfrm rot="10800000" flipH="1">
            <a:off x="8763568" y="4485979"/>
            <a:ext cx="543000" cy="470400"/>
          </a:xfrm>
          <a:prstGeom prst="hexagon">
            <a:avLst>
              <a:gd name="adj" fmla="val 28678"/>
              <a:gd name="vf" fmla="val 115470"/>
            </a:avLst>
          </a:prstGeom>
          <a:noFill/>
          <a:ln w="9525" cap="flat" cmpd="sng">
            <a:solidFill>
              <a:srgbClr val="1847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0"/>
          <p:cNvSpPr/>
          <p:nvPr/>
        </p:nvSpPr>
        <p:spPr>
          <a:xfrm rot="10800000" flipH="1">
            <a:off x="8523810" y="4741100"/>
            <a:ext cx="284100" cy="2457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3292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0"/>
          <p:cNvSpPr/>
          <p:nvPr/>
        </p:nvSpPr>
        <p:spPr>
          <a:xfrm rot="10800000" flipH="1">
            <a:off x="8322785" y="3628023"/>
            <a:ext cx="543000" cy="470100"/>
          </a:xfrm>
          <a:prstGeom prst="hexagon">
            <a:avLst>
              <a:gd name="adj" fmla="val 28678"/>
              <a:gd name="vf" fmla="val 115470"/>
            </a:avLst>
          </a:prstGeom>
          <a:solidFill>
            <a:srgbClr val="1847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0"/>
          <p:cNvSpPr/>
          <p:nvPr/>
        </p:nvSpPr>
        <p:spPr>
          <a:xfrm rot="10800000" flipH="1">
            <a:off x="8763569" y="4009882"/>
            <a:ext cx="237600" cy="205800"/>
          </a:xfrm>
          <a:prstGeom prst="hexagon">
            <a:avLst>
              <a:gd name="adj" fmla="val 28678"/>
              <a:gd name="vf" fmla="val 115470"/>
            </a:avLst>
          </a:prstGeom>
          <a:noFill/>
          <a:ln w="19050" cap="flat" cmpd="sng">
            <a:solidFill>
              <a:srgbClr val="00E1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0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E293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Nixie One"/>
              <a:buNone/>
              <a:defRPr sz="40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◇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￭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￮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●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○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Muli"/>
              <a:buChar char="■"/>
              <a:defRPr>
                <a:solidFill>
                  <a:srgbClr val="C6DAEC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 sz="1200">
                <a:solidFill>
                  <a:srgbClr val="19BBD5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6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1"/>
          <p:cNvSpPr txBox="1">
            <a:spLocks noGrp="1"/>
          </p:cNvSpPr>
          <p:nvPr>
            <p:ph type="ctrTitle"/>
          </p:nvPr>
        </p:nvSpPr>
        <p:spPr>
          <a:xfrm>
            <a:off x="1094281" y="1991850"/>
            <a:ext cx="7105338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/>
              <a:t>H</a:t>
            </a:r>
            <a:r>
              <a:rPr lang="en-IN" sz="4400" b="1" dirty="0"/>
              <a:t>EALTH MONITORING SYSTEM</a:t>
            </a:r>
            <a:endParaRPr sz="44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/>
          <p:cNvSpPr txBox="1">
            <a:spLocks noGrp="1"/>
          </p:cNvSpPr>
          <p:nvPr>
            <p:ph type="title"/>
          </p:nvPr>
        </p:nvSpPr>
        <p:spPr>
          <a:xfrm>
            <a:off x="1965807" y="583175"/>
            <a:ext cx="6481508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Overview</a:t>
            </a:r>
            <a:endParaRPr lang="en-IN" sz="4400" b="1" dirty="0">
              <a:solidFill>
                <a:schemeClr val="bg1"/>
              </a:solidFill>
            </a:endParaRPr>
          </a:p>
        </p:txBody>
      </p:sp>
      <p:sp>
        <p:nvSpPr>
          <p:cNvPr id="373" name="Google Shape;373;p16"/>
          <p:cNvSpPr txBox="1">
            <a:spLocks noGrp="1"/>
          </p:cNvSpPr>
          <p:nvPr>
            <p:ph type="body" idx="1"/>
          </p:nvPr>
        </p:nvSpPr>
        <p:spPr>
          <a:xfrm>
            <a:off x="1680234" y="1625539"/>
            <a:ext cx="5517186" cy="165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Real time health monitoring of soldiers from headquarters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Detecting external and internal injuries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Providing quick medical support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sz="2400" dirty="0"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 </a:t>
            </a:r>
            <a:endParaRPr sz="2400" dirty="0"/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9465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/>
          <p:cNvSpPr txBox="1">
            <a:spLocks noGrp="1"/>
          </p:cNvSpPr>
          <p:nvPr>
            <p:ph type="title"/>
          </p:nvPr>
        </p:nvSpPr>
        <p:spPr>
          <a:xfrm>
            <a:off x="1965807" y="583175"/>
            <a:ext cx="6481508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Assembly and Designing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4DA0F8-D464-4713-8209-57656B3BC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862" y="1834365"/>
            <a:ext cx="1135975" cy="2501420"/>
          </a:xfrm>
          <a:prstGeom prst="rect">
            <a:avLst/>
          </a:prstGeom>
        </p:spPr>
      </p:pic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C94A9564-C0FD-4F88-BB54-1F80AE795A2B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013022" y="2007030"/>
            <a:ext cx="1203984" cy="1160579"/>
          </a:xfrm>
          <a:prstGeom prst="bentConnector3">
            <a:avLst>
              <a:gd name="adj1" fmla="val 16245"/>
            </a:avLst>
          </a:prstGeom>
          <a:ln>
            <a:solidFill>
              <a:srgbClr val="33CC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BA6B142A-7A23-4AB2-857A-C1F461A32823}"/>
              </a:ext>
            </a:extLst>
          </p:cNvPr>
          <p:cNvCxnSpPr>
            <a:cxnSpLocks/>
          </p:cNvCxnSpPr>
          <p:nvPr/>
        </p:nvCxnSpPr>
        <p:spPr>
          <a:xfrm>
            <a:off x="4333972" y="3199742"/>
            <a:ext cx="1164867" cy="393128"/>
          </a:xfrm>
          <a:prstGeom prst="bentConnector3">
            <a:avLst>
              <a:gd name="adj1" fmla="val 46885"/>
            </a:avLst>
          </a:prstGeom>
          <a:ln>
            <a:solidFill>
              <a:srgbClr val="33CC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235A1ECC-43AD-42E4-ACA8-13EA75F1CF4A}"/>
              </a:ext>
            </a:extLst>
          </p:cNvPr>
          <p:cNvCxnSpPr>
            <a:cxnSpLocks/>
          </p:cNvCxnSpPr>
          <p:nvPr/>
        </p:nvCxnSpPr>
        <p:spPr>
          <a:xfrm rot="10800000" flipV="1">
            <a:off x="2848135" y="2571752"/>
            <a:ext cx="1257275" cy="474799"/>
          </a:xfrm>
          <a:prstGeom prst="bentConnector3">
            <a:avLst>
              <a:gd name="adj1" fmla="val 50000"/>
            </a:avLst>
          </a:prstGeom>
          <a:ln>
            <a:solidFill>
              <a:srgbClr val="33CC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1" name="Connector: Elbow 360">
            <a:extLst>
              <a:ext uri="{FF2B5EF4-FFF2-40B4-BE49-F238E27FC236}">
                <a16:creationId xmlns:a16="http://schemas.microsoft.com/office/drawing/2014/main" id="{E81D441B-E0F2-437F-895D-B0A3C2053A0D}"/>
              </a:ext>
            </a:extLst>
          </p:cNvPr>
          <p:cNvCxnSpPr>
            <a:cxnSpLocks/>
            <a:endCxn id="127" idx="3"/>
          </p:cNvCxnSpPr>
          <p:nvPr/>
        </p:nvCxnSpPr>
        <p:spPr>
          <a:xfrm rot="10800000" flipV="1">
            <a:off x="2848135" y="2800782"/>
            <a:ext cx="1848632" cy="370164"/>
          </a:xfrm>
          <a:prstGeom prst="bentConnector3">
            <a:avLst>
              <a:gd name="adj1" fmla="val 50000"/>
            </a:avLst>
          </a:prstGeom>
          <a:ln>
            <a:solidFill>
              <a:srgbClr val="33CC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5" name="Connector: Elbow 374">
            <a:extLst>
              <a:ext uri="{FF2B5EF4-FFF2-40B4-BE49-F238E27FC236}">
                <a16:creationId xmlns:a16="http://schemas.microsoft.com/office/drawing/2014/main" id="{478CF8D1-8DF8-4700-86EE-C5B76659A6AE}"/>
              </a:ext>
            </a:extLst>
          </p:cNvPr>
          <p:cNvCxnSpPr>
            <a:cxnSpLocks/>
          </p:cNvCxnSpPr>
          <p:nvPr/>
        </p:nvCxnSpPr>
        <p:spPr>
          <a:xfrm rot="10800000">
            <a:off x="2848135" y="3305203"/>
            <a:ext cx="1157808" cy="251318"/>
          </a:xfrm>
          <a:prstGeom prst="bentConnector3">
            <a:avLst/>
          </a:prstGeom>
          <a:ln>
            <a:solidFill>
              <a:srgbClr val="33CC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nector: Elbow 103">
            <a:extLst>
              <a:ext uri="{FF2B5EF4-FFF2-40B4-BE49-F238E27FC236}">
                <a16:creationId xmlns:a16="http://schemas.microsoft.com/office/drawing/2014/main" id="{4DEA47FD-4D11-4A65-A398-573D090B339E}"/>
              </a:ext>
            </a:extLst>
          </p:cNvPr>
          <p:cNvCxnSpPr>
            <a:cxnSpLocks/>
          </p:cNvCxnSpPr>
          <p:nvPr/>
        </p:nvCxnSpPr>
        <p:spPr>
          <a:xfrm flipV="1">
            <a:off x="4666105" y="2456827"/>
            <a:ext cx="1081552" cy="659506"/>
          </a:xfrm>
          <a:prstGeom prst="bentConnector3">
            <a:avLst>
              <a:gd name="adj1" fmla="val 99654"/>
            </a:avLst>
          </a:prstGeom>
          <a:ln>
            <a:solidFill>
              <a:srgbClr val="33CC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43C21ECA-75A7-467A-9D4C-29B2701BC835}"/>
              </a:ext>
            </a:extLst>
          </p:cNvPr>
          <p:cNvSpPr/>
          <p:nvPr/>
        </p:nvSpPr>
        <p:spPr>
          <a:xfrm>
            <a:off x="1614421" y="3036689"/>
            <a:ext cx="1233714" cy="268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ECG</a:t>
            </a:r>
            <a:endParaRPr lang="en-IN" dirty="0"/>
          </a:p>
        </p:txBody>
      </p:sp>
      <p:sp>
        <p:nvSpPr>
          <p:cNvPr id="160" name="Rectangle: Rounded Corners 159">
            <a:extLst>
              <a:ext uri="{FF2B5EF4-FFF2-40B4-BE49-F238E27FC236}">
                <a16:creationId xmlns:a16="http://schemas.microsoft.com/office/drawing/2014/main" id="{CC904F87-956C-4E57-8196-80713DFE85F8}"/>
              </a:ext>
            </a:extLst>
          </p:cNvPr>
          <p:cNvSpPr/>
          <p:nvPr/>
        </p:nvSpPr>
        <p:spPr>
          <a:xfrm>
            <a:off x="5583396" y="3416665"/>
            <a:ext cx="1376203" cy="30542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Accelerometer</a:t>
            </a:r>
            <a:endParaRPr lang="en-IN" dirty="0"/>
          </a:p>
        </p:txBody>
      </p:sp>
      <p:sp>
        <p:nvSpPr>
          <p:cNvPr id="161" name="Rectangle: Rounded Corners 160">
            <a:extLst>
              <a:ext uri="{FF2B5EF4-FFF2-40B4-BE49-F238E27FC236}">
                <a16:creationId xmlns:a16="http://schemas.microsoft.com/office/drawing/2014/main" id="{2DCC5A5F-BF37-4AC2-96A2-3B03E2F1B2AF}"/>
              </a:ext>
            </a:extLst>
          </p:cNvPr>
          <p:cNvSpPr/>
          <p:nvPr/>
        </p:nvSpPr>
        <p:spPr>
          <a:xfrm>
            <a:off x="5498839" y="2188313"/>
            <a:ext cx="1233714" cy="268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Pulse</a:t>
            </a:r>
            <a:endParaRPr lang="en-IN" dirty="0"/>
          </a:p>
        </p:txBody>
      </p:sp>
      <p:sp>
        <p:nvSpPr>
          <p:cNvPr id="162" name="Rectangle: Rounded Corners 161">
            <a:extLst>
              <a:ext uri="{FF2B5EF4-FFF2-40B4-BE49-F238E27FC236}">
                <a16:creationId xmlns:a16="http://schemas.microsoft.com/office/drawing/2014/main" id="{1A78CC09-12FC-4434-B4BE-6E8EA9A68075}"/>
              </a:ext>
            </a:extLst>
          </p:cNvPr>
          <p:cNvSpPr/>
          <p:nvPr/>
        </p:nvSpPr>
        <p:spPr>
          <a:xfrm>
            <a:off x="4782309" y="1631600"/>
            <a:ext cx="1444320" cy="268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Microcontroller</a:t>
            </a:r>
            <a:endParaRPr lang="en-IN" dirty="0"/>
          </a:p>
        </p:txBody>
      </p:sp>
      <p:sp>
        <p:nvSpPr>
          <p:cNvPr id="169" name="Rectangle: Rounded Corners 168">
            <a:extLst>
              <a:ext uri="{FF2B5EF4-FFF2-40B4-BE49-F238E27FC236}">
                <a16:creationId xmlns:a16="http://schemas.microsoft.com/office/drawing/2014/main" id="{602C5B5E-AA83-44D2-9E1C-005BDE3A6F41}"/>
              </a:ext>
            </a:extLst>
          </p:cNvPr>
          <p:cNvSpPr/>
          <p:nvPr/>
        </p:nvSpPr>
        <p:spPr>
          <a:xfrm>
            <a:off x="2393676" y="1721085"/>
            <a:ext cx="1233714" cy="268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175" name="Connector: Elbow 174">
            <a:extLst>
              <a:ext uri="{FF2B5EF4-FFF2-40B4-BE49-F238E27FC236}">
                <a16:creationId xmlns:a16="http://schemas.microsoft.com/office/drawing/2014/main" id="{C382FA74-48B2-466E-89D7-F4225EFF1228}"/>
              </a:ext>
            </a:extLst>
          </p:cNvPr>
          <p:cNvCxnSpPr>
            <a:cxnSpLocks/>
          </p:cNvCxnSpPr>
          <p:nvPr/>
        </p:nvCxnSpPr>
        <p:spPr>
          <a:xfrm rot="10800000" flipV="1">
            <a:off x="2932693" y="3199741"/>
            <a:ext cx="1022452" cy="577096"/>
          </a:xfrm>
          <a:prstGeom prst="bentConnector3">
            <a:avLst>
              <a:gd name="adj1" fmla="val 1025"/>
            </a:avLst>
          </a:prstGeom>
          <a:ln>
            <a:solidFill>
              <a:srgbClr val="33CC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Rectangle: Rounded Corners 178">
            <a:extLst>
              <a:ext uri="{FF2B5EF4-FFF2-40B4-BE49-F238E27FC236}">
                <a16:creationId xmlns:a16="http://schemas.microsoft.com/office/drawing/2014/main" id="{728E0BB1-52C2-472F-B3A1-5B1B93210AAB}"/>
              </a:ext>
            </a:extLst>
          </p:cNvPr>
          <p:cNvSpPr/>
          <p:nvPr/>
        </p:nvSpPr>
        <p:spPr>
          <a:xfrm>
            <a:off x="1585446" y="3678520"/>
            <a:ext cx="1233714" cy="2685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Battery</a:t>
            </a:r>
            <a:endParaRPr lang="en-IN" dirty="0"/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DF78CD45-47F0-41CE-BDDA-1F632DC53D2F}"/>
              </a:ext>
            </a:extLst>
          </p:cNvPr>
          <p:cNvSpPr txBox="1"/>
          <p:nvPr/>
        </p:nvSpPr>
        <p:spPr>
          <a:xfrm flipH="1">
            <a:off x="2355543" y="1681201"/>
            <a:ext cx="142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Temperature</a:t>
            </a:r>
            <a:endParaRPr lang="en-IN" dirty="0">
              <a:solidFill>
                <a:schemeClr val="bg1"/>
              </a:solidFill>
            </a:endParaRPr>
          </a:p>
        </p:txBody>
      </p:sp>
      <p:cxnSp>
        <p:nvCxnSpPr>
          <p:cNvPr id="182" name="Connector: Elbow 181">
            <a:extLst>
              <a:ext uri="{FF2B5EF4-FFF2-40B4-BE49-F238E27FC236}">
                <a16:creationId xmlns:a16="http://schemas.microsoft.com/office/drawing/2014/main" id="{326854A0-95E5-405C-AA13-988A50C1E265}"/>
              </a:ext>
            </a:extLst>
          </p:cNvPr>
          <p:cNvCxnSpPr>
            <a:cxnSpLocks/>
          </p:cNvCxnSpPr>
          <p:nvPr/>
        </p:nvCxnSpPr>
        <p:spPr>
          <a:xfrm rot="16200000" flipV="1">
            <a:off x="3016545" y="2089483"/>
            <a:ext cx="717256" cy="5813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020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/>
          <p:cNvSpPr txBox="1">
            <a:spLocks noGrp="1"/>
          </p:cNvSpPr>
          <p:nvPr>
            <p:ph type="title"/>
          </p:nvPr>
        </p:nvSpPr>
        <p:spPr>
          <a:xfrm>
            <a:off x="2009350" y="285632"/>
            <a:ext cx="6481508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Medical Analysis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BF06FE1-5D08-4820-B8BB-6BFA52ED6E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243168"/>
              </p:ext>
            </p:extLst>
          </p:nvPr>
        </p:nvGraphicFramePr>
        <p:xfrm>
          <a:off x="1777123" y="879165"/>
          <a:ext cx="5617905" cy="41427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993677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/>
          <p:cNvSpPr txBox="1">
            <a:spLocks noGrp="1"/>
          </p:cNvSpPr>
          <p:nvPr>
            <p:ph type="title"/>
          </p:nvPr>
        </p:nvSpPr>
        <p:spPr>
          <a:xfrm>
            <a:off x="1965807" y="358204"/>
            <a:ext cx="6481508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Work Done Till Now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4" name="WhatsApp Video 2018-08-29 at 01.30.17">
            <a:hlinkClick r:id="" action="ppaction://media"/>
            <a:extLst>
              <a:ext uri="{FF2B5EF4-FFF2-40B4-BE49-F238E27FC236}">
                <a16:creationId xmlns:a16="http://schemas.microsoft.com/office/drawing/2014/main" id="{1BE7EC9A-09F6-4E8C-8006-B24588D1D8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6513" y="1204686"/>
            <a:ext cx="5515429" cy="3447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49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87E7315-72E5-46D9-9EDC-0E728E09C5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0659565"/>
              </p:ext>
            </p:extLst>
          </p:nvPr>
        </p:nvGraphicFramePr>
        <p:xfrm>
          <a:off x="1393371" y="665843"/>
          <a:ext cx="7358744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10847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/>
          <p:cNvSpPr txBox="1">
            <a:spLocks noGrp="1"/>
          </p:cNvSpPr>
          <p:nvPr>
            <p:ph type="title"/>
          </p:nvPr>
        </p:nvSpPr>
        <p:spPr>
          <a:xfrm>
            <a:off x="2205292" y="583175"/>
            <a:ext cx="6757280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Applications and Deliverables</a:t>
            </a:r>
            <a:endParaRPr lang="en-IN" sz="3200" b="1" dirty="0">
              <a:solidFill>
                <a:schemeClr val="bg1"/>
              </a:solidFill>
            </a:endParaRPr>
          </a:p>
        </p:txBody>
      </p:sp>
      <p:sp>
        <p:nvSpPr>
          <p:cNvPr id="373" name="Google Shape;373;p16"/>
          <p:cNvSpPr txBox="1">
            <a:spLocks noGrp="1"/>
          </p:cNvSpPr>
          <p:nvPr>
            <p:ph type="body" idx="1"/>
          </p:nvPr>
        </p:nvSpPr>
        <p:spPr>
          <a:xfrm>
            <a:off x="1649585" y="1853515"/>
            <a:ext cx="5844829" cy="2436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2400" dirty="0"/>
              <a:t>The main application is in military. It can be worn by soldiers for border patrolling and </a:t>
            </a:r>
            <a:r>
              <a:rPr lang="en-US" sz="2400"/>
              <a:t>small squad </a:t>
            </a:r>
            <a:r>
              <a:rPr lang="en-US" sz="2400" dirty="0"/>
              <a:t>missions. </a:t>
            </a:r>
          </a:p>
          <a:p>
            <a:pPr lvl="0"/>
            <a:r>
              <a:rPr lang="en-US" sz="2400" dirty="0"/>
              <a:t>It can also be worn by patients for their remote and continuous health monitoring.</a:t>
            </a:r>
            <a:endParaRPr sz="2400" dirty="0"/>
          </a:p>
          <a:p>
            <a:pPr marL="13970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2035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6"/>
          <p:cNvSpPr txBox="1">
            <a:spLocks noGrp="1"/>
          </p:cNvSpPr>
          <p:nvPr>
            <p:ph type="title"/>
          </p:nvPr>
        </p:nvSpPr>
        <p:spPr>
          <a:xfrm>
            <a:off x="1748450" y="380808"/>
            <a:ext cx="6481508" cy="64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Time Line</a:t>
            </a:r>
            <a:endParaRPr lang="en-IN" b="1" dirty="0">
              <a:solidFill>
                <a:schemeClr val="bg1"/>
              </a:solidFill>
            </a:endParaRPr>
          </a:p>
        </p:txBody>
      </p:sp>
      <p:sp>
        <p:nvSpPr>
          <p:cNvPr id="374" name="Google Shape;374;p16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5B4F6397-AC54-4915-85B8-1C26309544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0625033"/>
              </p:ext>
            </p:extLst>
          </p:nvPr>
        </p:nvGraphicFramePr>
        <p:xfrm>
          <a:off x="434715" y="621373"/>
          <a:ext cx="8289560" cy="38906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47911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5"/>
          <p:cNvSpPr txBox="1">
            <a:spLocks noGrp="1"/>
          </p:cNvSpPr>
          <p:nvPr>
            <p:ph type="ctrTitle" idx="4294967295"/>
          </p:nvPr>
        </p:nvSpPr>
        <p:spPr>
          <a:xfrm>
            <a:off x="2410763" y="1689268"/>
            <a:ext cx="456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</a:t>
            </a:r>
            <a:r>
              <a:rPr lang="en-IN" sz="6000" dirty="0"/>
              <a:t>nk</a:t>
            </a:r>
            <a:r>
              <a:rPr lang="en" sz="6000" dirty="0"/>
              <a:t> </a:t>
            </a:r>
            <a:r>
              <a:rPr lang="en-IN" sz="6000" dirty="0"/>
              <a:t>You</a:t>
            </a:r>
            <a:endParaRPr sz="6000" dirty="0"/>
          </a:p>
        </p:txBody>
      </p:sp>
      <p:sp>
        <p:nvSpPr>
          <p:cNvPr id="576" name="Google Shape;576;p35"/>
          <p:cNvSpPr txBox="1">
            <a:spLocks noGrp="1"/>
          </p:cNvSpPr>
          <p:nvPr>
            <p:ph type="sldNum" idx="12"/>
          </p:nvPr>
        </p:nvSpPr>
        <p:spPr>
          <a:xfrm>
            <a:off x="13557" y="4785525"/>
            <a:ext cx="548700" cy="35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moge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407</TotalTime>
  <Words>189</Words>
  <Application>Microsoft Office PowerPoint</Application>
  <PresentationFormat>On-screen Show (16:9)</PresentationFormat>
  <Paragraphs>65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Nixie One</vt:lpstr>
      <vt:lpstr>Wingdings</vt:lpstr>
      <vt:lpstr>Helvetica Neue</vt:lpstr>
      <vt:lpstr>Muli</vt:lpstr>
      <vt:lpstr>Arial</vt:lpstr>
      <vt:lpstr>Imogen template</vt:lpstr>
      <vt:lpstr>HEALTH MONITORING SYSTEM</vt:lpstr>
      <vt:lpstr>Overview</vt:lpstr>
      <vt:lpstr>Assembly and Designing</vt:lpstr>
      <vt:lpstr>Medical Analysis</vt:lpstr>
      <vt:lpstr>Work Done Till Now</vt:lpstr>
      <vt:lpstr>PowerPoint Presentation</vt:lpstr>
      <vt:lpstr>Applications and Deliverables</vt:lpstr>
      <vt:lpstr>Time Line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MONITORING SYSTEM</dc:title>
  <cp:lastModifiedBy>Dr.Pramod Zare</cp:lastModifiedBy>
  <cp:revision>31</cp:revision>
  <dcterms:modified xsi:type="dcterms:W3CDTF">2018-08-29T12:07:21Z</dcterms:modified>
</cp:coreProperties>
</file>